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2.jpg" ContentType="image/jpg"/>
  <Override PartName="/ppt/media/image128.jpg" ContentType="image/jpg"/>
  <Override PartName="/ppt/media/image137.jpg" ContentType="image/jpg"/>
  <Override PartName="/ppt/media/image138.jpg" ContentType="image/jpg"/>
  <Override PartName="/ppt/media/image167.jpg" ContentType="image/jpg"/>
  <Override PartName="/ppt/media/image208.jpg" ContentType="image/jpg"/>
  <Override PartName="/ppt/media/image209.jpg" ContentType="image/jpg"/>
  <Override PartName="/ppt/media/image210.jpg" ContentType="image/jpg"/>
  <Override PartName="/ppt/media/image242.jpg" ContentType="image/jpg"/>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42"/>
  </p:notesMasterIdLst>
  <p:handoutMasterIdLst>
    <p:handoutMasterId r:id="rId14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80" r:id="rId58"/>
    <p:sldId id="381" r:id="rId59"/>
    <p:sldId id="382" r:id="rId60"/>
    <p:sldId id="383" r:id="rId61"/>
    <p:sldId id="379" r:id="rId62"/>
    <p:sldId id="312" r:id="rId63"/>
    <p:sldId id="313" r:id="rId64"/>
    <p:sldId id="314" r:id="rId65"/>
    <p:sldId id="315" r:id="rId66"/>
    <p:sldId id="384" r:id="rId67"/>
    <p:sldId id="316" r:id="rId68"/>
    <p:sldId id="317" r:id="rId69"/>
    <p:sldId id="318" r:id="rId70"/>
    <p:sldId id="319" r:id="rId71"/>
    <p:sldId id="320" r:id="rId72"/>
    <p:sldId id="321" r:id="rId73"/>
    <p:sldId id="322" r:id="rId74"/>
    <p:sldId id="323" r:id="rId75"/>
    <p:sldId id="324" r:id="rId76"/>
    <p:sldId id="331" r:id="rId77"/>
    <p:sldId id="332" r:id="rId78"/>
    <p:sldId id="325" r:id="rId79"/>
    <p:sldId id="326" r:id="rId80"/>
    <p:sldId id="327" r:id="rId81"/>
    <p:sldId id="328" r:id="rId82"/>
    <p:sldId id="329" r:id="rId83"/>
    <p:sldId id="330" r:id="rId84"/>
    <p:sldId id="335" r:id="rId85"/>
    <p:sldId id="336" r:id="rId86"/>
    <p:sldId id="337" r:id="rId87"/>
    <p:sldId id="338" r:id="rId88"/>
    <p:sldId id="339" r:id="rId89"/>
    <p:sldId id="340" r:id="rId90"/>
    <p:sldId id="341" r:id="rId91"/>
    <p:sldId id="378" r:id="rId92"/>
    <p:sldId id="343" r:id="rId93"/>
    <p:sldId id="344"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85" r:id="rId108"/>
    <p:sldId id="400" r:id="rId109"/>
    <p:sldId id="386" r:id="rId110"/>
    <p:sldId id="387" r:id="rId111"/>
    <p:sldId id="388" r:id="rId112"/>
    <p:sldId id="389" r:id="rId113"/>
    <p:sldId id="390" r:id="rId114"/>
    <p:sldId id="391" r:id="rId115"/>
    <p:sldId id="399" r:id="rId116"/>
    <p:sldId id="392" r:id="rId117"/>
    <p:sldId id="393" r:id="rId118"/>
    <p:sldId id="394" r:id="rId119"/>
    <p:sldId id="395" r:id="rId120"/>
    <p:sldId id="396" r:id="rId121"/>
    <p:sldId id="397"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98" r:id="rId137"/>
    <p:sldId id="374" r:id="rId138"/>
    <p:sldId id="375" r:id="rId139"/>
    <p:sldId id="376" r:id="rId140"/>
    <p:sldId id="377" r:id="rId141"/>
  </p:sldIdLst>
  <p:sldSz cx="20104100" cy="11309350"/>
  <p:notesSz cx="20104100" cy="11309350"/>
  <p:defaultTextStyle>
    <a:defPPr>
      <a:defRPr kern="0"/>
    </a:defPPr>
  </p:defaultTextStyle>
  <p:extLst>
    <p:ext uri="{521415D9-36F7-43E2-AB2F-B90AF26B5E84}">
      <p14:sectionLst xmlns:p14="http://schemas.microsoft.com/office/powerpoint/2010/main">
        <p14:section name="Guide Participant" id="{B66E0BFB-7677-4C1D-9FA1-B134A86A95D4}">
          <p14:sldIdLst>
            <p14:sldId id="256"/>
          </p14:sldIdLst>
        </p14:section>
        <p14:section name="Séquence 1 - Les métiers Cybersécurité" id="{B7673EE0-23A5-48A2-B496-A85586211A2E}">
          <p14:sldIdLst>
            <p14:sldId id="257"/>
            <p14:sldId id="258"/>
            <p14:sldId id="259"/>
            <p14:sldId id="260"/>
            <p14:sldId id="261"/>
            <p14:sldId id="262"/>
          </p14:sldIdLst>
        </p14:section>
        <p14:section name="Séquence 1 - Activité 1 - Les gestes" id="{CE3055A0-FA35-4DC8-8023-235184FE158E}">
          <p14:sldIdLst>
            <p14:sldId id="263"/>
            <p14:sldId id="264"/>
            <p14:sldId id="265"/>
            <p14:sldId id="266"/>
            <p14:sldId id="267"/>
            <p14:sldId id="268"/>
            <p14:sldId id="269"/>
            <p14:sldId id="270"/>
            <p14:sldId id="271"/>
            <p14:sldId id="272"/>
            <p14:sldId id="273"/>
            <p14:sldId id="274"/>
            <p14:sldId id="275"/>
            <p14:sldId id="276"/>
            <p14:sldId id="277"/>
            <p14:sldId id="278"/>
          </p14:sldIdLst>
        </p14:section>
        <p14:section name="Séquence 1 - Activité 2 - Je travaille dans la cyber" id="{23AA0EEB-E9EB-43F7-B3E0-A0D73CBBB43C}">
          <p14:sldIdLst>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Séquence 1 - Activité 3 - Quiz Métiers" id="{463A17B5-6FC6-47AB-9437-12F326F4A85E}">
          <p14:sldIdLst>
            <p14:sldId id="299"/>
            <p14:sldId id="300"/>
            <p14:sldId id="301"/>
            <p14:sldId id="302"/>
            <p14:sldId id="303"/>
            <p14:sldId id="304"/>
            <p14:sldId id="305"/>
            <p14:sldId id="306"/>
            <p14:sldId id="307"/>
            <p14:sldId id="308"/>
            <p14:sldId id="309"/>
            <p14:sldId id="310"/>
            <p14:sldId id="311"/>
            <p14:sldId id="380"/>
            <p14:sldId id="381"/>
            <p14:sldId id="382"/>
            <p14:sldId id="383"/>
            <p14:sldId id="379"/>
          </p14:sldIdLst>
        </p14:section>
        <p14:section name="Séquence 2 - Méfiez-vous des apparences" id="{16AE4670-B2BC-4AD6-AA3B-6101B5D0F0FE}">
          <p14:sldIdLst>
            <p14:sldId id="312"/>
          </p14:sldIdLst>
        </p14:section>
        <p14:section name="Séquence 2 - Activité 1 - Arnaques faux support" id="{DFCBE2F2-7305-403B-B9C1-E6338AA81370}">
          <p14:sldIdLst>
            <p14:sldId id="313"/>
            <p14:sldId id="314"/>
            <p14:sldId id="315"/>
            <p14:sldId id="384"/>
            <p14:sldId id="316"/>
            <p14:sldId id="317"/>
          </p14:sldIdLst>
        </p14:section>
        <p14:section name="Séquence 2 - Activité 2 - Récit" id="{412BD336-A0C0-442A-9797-286D3669CD55}">
          <p14:sldIdLst>
            <p14:sldId id="318"/>
            <p14:sldId id="319"/>
            <p14:sldId id="320"/>
            <p14:sldId id="321"/>
            <p14:sldId id="322"/>
            <p14:sldId id="323"/>
          </p14:sldIdLst>
        </p14:section>
        <p14:section name="Séquence 2 - Activité 2 - To click or not" id="{16ED2AA1-E61B-432F-97C9-0144EC5D1834}">
          <p14:sldIdLst>
            <p14:sldId id="324"/>
            <p14:sldId id="331"/>
            <p14:sldId id="332"/>
            <p14:sldId id="325"/>
            <p14:sldId id="326"/>
            <p14:sldId id="327"/>
            <p14:sldId id="328"/>
            <p14:sldId id="329"/>
            <p14:sldId id="330"/>
            <p14:sldId id="335"/>
            <p14:sldId id="336"/>
            <p14:sldId id="337"/>
            <p14:sldId id="338"/>
            <p14:sldId id="339"/>
            <p14:sldId id="340"/>
            <p14:sldId id="341"/>
            <p14:sldId id="378"/>
            <p14:sldId id="343"/>
            <p14:sldId id="344"/>
            <p14:sldId id="347"/>
            <p14:sldId id="348"/>
            <p14:sldId id="349"/>
            <p14:sldId id="350"/>
            <p14:sldId id="351"/>
            <p14:sldId id="352"/>
            <p14:sldId id="353"/>
            <p14:sldId id="354"/>
            <p14:sldId id="355"/>
          </p14:sldIdLst>
        </p14:section>
        <p14:section name="Séquence 2 - Activité 2 - Arnaque" id="{A3949683-EEDA-4D10-ADA6-3563C2F25C54}">
          <p14:sldIdLst>
            <p14:sldId id="356"/>
            <p14:sldId id="357"/>
            <p14:sldId id="358"/>
            <p14:sldId id="359"/>
          </p14:sldIdLst>
        </p14:section>
        <p14:section name="Séquence 2 - Activité 3 - Deepfake" id="{58C473D0-83AB-4FB5-B051-A17DE38B9480}">
          <p14:sldIdLst>
            <p14:sldId id="385"/>
            <p14:sldId id="400"/>
            <p14:sldId id="386"/>
            <p14:sldId id="387"/>
            <p14:sldId id="388"/>
            <p14:sldId id="389"/>
            <p14:sldId id="390"/>
            <p14:sldId id="391"/>
            <p14:sldId id="399"/>
            <p14:sldId id="392"/>
            <p14:sldId id="393"/>
            <p14:sldId id="394"/>
            <p14:sldId id="395"/>
            <p14:sldId id="396"/>
            <p14:sldId id="397"/>
          </p14:sldIdLst>
        </p14:section>
        <p14:section name="Séquence 3 - Protégez vos comptes" id="{B6B9B57D-54EA-4CFA-81D5-1F0086B47AF1}">
          <p14:sldIdLst>
            <p14:sldId id="360"/>
          </p14:sldIdLst>
        </p14:section>
        <p14:section name="Séquence 3 - Activité 1 - Bon mot de passe" id="{83A28225-9214-4D64-BB00-EFB4402FD0DF}">
          <p14:sldIdLst>
            <p14:sldId id="361"/>
            <p14:sldId id="362"/>
            <p14:sldId id="363"/>
            <p14:sldId id="364"/>
            <p14:sldId id="365"/>
            <p14:sldId id="366"/>
            <p14:sldId id="367"/>
            <p14:sldId id="368"/>
            <p14:sldId id="369"/>
            <p14:sldId id="370"/>
          </p14:sldIdLst>
        </p14:section>
        <p14:section name="Séquence 3 - Activité 2 - Protégez vos comptes importants" id="{FB2984F1-97C3-4CDC-9CDE-24A9BC575C85}">
          <p14:sldIdLst>
            <p14:sldId id="371"/>
            <p14:sldId id="372"/>
            <p14:sldId id="373"/>
            <p14:sldId id="398"/>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7D7"/>
    <a:srgbClr val="BE97C5"/>
    <a:srgbClr val="F8D943"/>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57798" autoAdjust="0"/>
  </p:normalViewPr>
  <p:slideViewPr>
    <p:cSldViewPr>
      <p:cViewPr varScale="1">
        <p:scale>
          <a:sx n="39" d="100"/>
          <a:sy n="39" d="100"/>
        </p:scale>
        <p:origin x="2202" y="150"/>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02/08/2024</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02/08/2024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1" kern="100" dirty="0">
                <a:effectLst/>
                <a:latin typeface="Calibri" panose="020F0502020204030204" pitchFamily="34" charset="0"/>
                <a:ea typeface="Calibri" panose="020F0502020204030204" pitchFamily="34" charset="0"/>
                <a:cs typeface="Arial" panose="020B0604020202020204" pitchFamily="34" charset="0"/>
              </a:rPr>
              <a:t>Guide Participant V2</a:t>
            </a:r>
            <a:endParaRPr lang="fr-FR" sz="11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Mise à jour Slide 6</a:t>
            </a:r>
            <a:r>
              <a:rPr lang="fr-FR" sz="1100" kern="100" dirty="0">
                <a:effectLst/>
                <a:latin typeface="Calibri" panose="020F0502020204030204" pitchFamily="34" charset="0"/>
                <a:ea typeface="Calibri" panose="020F0502020204030204" pitchFamily="34" charset="0"/>
                <a:cs typeface="Arial" panose="020B0604020202020204" pitchFamily="34" charset="0"/>
              </a:rPr>
              <a:t> : Mise à jour des chiffres</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des slides 56 à 60</a:t>
            </a:r>
            <a:r>
              <a:rPr lang="fr-FR" sz="1100" kern="100" dirty="0">
                <a:effectLst/>
                <a:latin typeface="Calibri" panose="020F0502020204030204" pitchFamily="34" charset="0"/>
                <a:ea typeface="Calibri" panose="020F0502020204030204" pitchFamily="34" charset="0"/>
                <a:cs typeface="Arial" panose="020B0604020202020204" pitchFamily="34" charset="0"/>
              </a:rPr>
              <a:t> : Les parcours pour se diriger vers une carrière en cybersécurité</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 la slide 66</a:t>
            </a:r>
            <a:r>
              <a:rPr lang="fr-FR" sz="1100" kern="100" dirty="0">
                <a:effectLst/>
                <a:latin typeface="Calibri" panose="020F0502020204030204" pitchFamily="34" charset="0"/>
                <a:ea typeface="Calibri" panose="020F0502020204030204" pitchFamily="34" charset="0"/>
                <a:cs typeface="Arial" panose="020B0604020202020204" pitchFamily="34" charset="0"/>
              </a:rPr>
              <a:t> : Focus Faux Support Microsoft</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des slides 107 à 121</a:t>
            </a:r>
            <a:r>
              <a:rPr lang="fr-FR" sz="1100" kern="100" dirty="0">
                <a:effectLst/>
                <a:latin typeface="Calibri" panose="020F0502020204030204" pitchFamily="34" charset="0"/>
                <a:ea typeface="Calibri" panose="020F0502020204030204" pitchFamily="34" charset="0"/>
                <a:cs typeface="Arial" panose="020B0604020202020204" pitchFamily="34" charset="0"/>
              </a:rPr>
              <a:t> : Activité « </a:t>
            </a:r>
            <a:r>
              <a:rPr lang="fr-FR" sz="1100" kern="100" dirty="0" err="1">
                <a:effectLst/>
                <a:latin typeface="Calibri" panose="020F0502020204030204" pitchFamily="34" charset="0"/>
                <a:ea typeface="Calibri" panose="020F0502020204030204" pitchFamily="34" charset="0"/>
                <a:cs typeface="Arial" panose="020B0604020202020204" pitchFamily="34" charset="0"/>
              </a:rPr>
              <a:t>Répérez</a:t>
            </a:r>
            <a:r>
              <a:rPr lang="fr-FR" sz="1100" kern="100" dirty="0">
                <a:effectLst/>
                <a:latin typeface="Calibri" panose="020F0502020204030204" pitchFamily="34" charset="0"/>
                <a:ea typeface="Calibri" panose="020F0502020204030204" pitchFamily="34" charset="0"/>
                <a:cs typeface="Arial" panose="020B0604020202020204" pitchFamily="34" charset="0"/>
              </a:rPr>
              <a:t> les contenus </a:t>
            </a:r>
            <a:r>
              <a:rPr lang="fr-FR" sz="1100" kern="100" dirty="0" err="1">
                <a:effectLst/>
                <a:latin typeface="Calibri" panose="020F0502020204030204" pitchFamily="34" charset="0"/>
                <a:ea typeface="Calibri" panose="020F0502020204030204" pitchFamily="34" charset="0"/>
                <a:cs typeface="Arial" panose="020B0604020202020204" pitchFamily="34" charset="0"/>
              </a:rPr>
              <a:t>DeepFake</a:t>
            </a:r>
            <a:r>
              <a:rPr lang="fr-FR" sz="1100" kern="100" dirty="0">
                <a:effectLst/>
                <a:latin typeface="Calibri" panose="020F0502020204030204" pitchFamily="34" charset="0"/>
                <a:ea typeface="Calibri" panose="020F0502020204030204" pitchFamily="34" charset="0"/>
                <a:cs typeface="Arial" panose="020B0604020202020204" pitchFamily="34" charset="0"/>
              </a:rPr>
              <a:t> »</a:t>
            </a:r>
          </a:p>
          <a:p>
            <a:pPr marL="742950" lvl="1" indent="-285750">
              <a:buSzPts val="1000"/>
              <a:buFont typeface="Courier New" panose="02070309020205020404" pitchFamily="49" charset="0"/>
              <a:buChar char="o"/>
              <a:tabLst>
                <a:tab pos="914400" algn="l"/>
              </a:tabLs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Quiz Photo Réelle ou pas</a:t>
            </a:r>
          </a:p>
          <a:p>
            <a:pPr marL="742950" lvl="1" indent="-285750">
              <a:buSzPts val="1000"/>
              <a:buFont typeface="Courier New" panose="02070309020205020404" pitchFamily="49" charset="0"/>
              <a:buChar char="o"/>
              <a:tabLst>
                <a:tab pos="914400" algn="l"/>
              </a:tabLs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Repérez les signes que ce texte a été généré par une IA</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 la slide 136</a:t>
            </a:r>
            <a:r>
              <a:rPr lang="fr-FR" sz="1100" kern="100" dirty="0">
                <a:effectLst/>
                <a:latin typeface="Calibri" panose="020F0502020204030204" pitchFamily="34" charset="0"/>
                <a:ea typeface="Calibri" panose="020F0502020204030204" pitchFamily="34" charset="0"/>
                <a:cs typeface="Arial" panose="020B0604020202020204" pitchFamily="34" charset="0"/>
              </a:rPr>
              <a:t> : Qu’est-ce qu’une passkey ?</a:t>
            </a:r>
          </a:p>
          <a:p>
            <a:endParaRPr lang="fr-FR" dirty="0"/>
          </a:p>
        </p:txBody>
      </p:sp>
      <p:sp>
        <p:nvSpPr>
          <p:cNvPr id="4" name="Slide Number Placeholder 3"/>
          <p:cNvSpPr>
            <a:spLocks noGrp="1"/>
          </p:cNvSpPr>
          <p:nvPr>
            <p:ph type="sldNum" sz="quarter" idx="5"/>
          </p:nvPr>
        </p:nvSpPr>
        <p:spPr/>
        <p:txBody>
          <a:bodyPr/>
          <a:lstStyle/>
          <a:p>
            <a:fld id="{3D7585FC-6952-4EBF-9035-7FCAD9FE3BD4}" type="slidenum">
              <a:rPr lang="fr-FR" smtClean="0"/>
              <a:t>1</a:t>
            </a:fld>
            <a:endParaRPr lang="fr-FR"/>
          </a:p>
        </p:txBody>
      </p:sp>
    </p:spTree>
    <p:extLst>
      <p:ext uri="{BB962C8B-B14F-4D97-AF65-F5344CB8AC3E}">
        <p14:creationId xmlns:p14="http://schemas.microsoft.com/office/powerpoint/2010/main" val="2544102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a:t>
            </a:fld>
            <a:endParaRPr lang="fr-FR" dirty="0"/>
          </a:p>
        </p:txBody>
      </p:sp>
    </p:spTree>
    <p:extLst>
      <p:ext uri="{BB962C8B-B14F-4D97-AF65-F5344CB8AC3E}">
        <p14:creationId xmlns:p14="http://schemas.microsoft.com/office/powerpoint/2010/main" val="14133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18.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4.png"/><Relationship Id="rId4" Type="http://schemas.openxmlformats.org/officeDocument/2006/relationships/image" Target="../media/image173.png"/></Relationships>
</file>

<file path=ppt/slides/_rels/slide104.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76.png"/><Relationship Id="rId21" Type="http://schemas.openxmlformats.org/officeDocument/2006/relationships/image" Target="../media/image194.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image" Target="../media/image175.png"/><Relationship Id="rId16" Type="http://schemas.openxmlformats.org/officeDocument/2006/relationships/image" Target="../media/image189.png"/><Relationship Id="rId20"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24" Type="http://schemas.openxmlformats.org/officeDocument/2006/relationships/image" Target="../media/image197.png"/><Relationship Id="rId5" Type="http://schemas.openxmlformats.org/officeDocument/2006/relationships/image" Target="../media/image178.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11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 Id="rId22" Type="http://schemas.openxmlformats.org/officeDocument/2006/relationships/image" Target="../media/image195.png"/><Relationship Id="rId27"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4.png"/><Relationship Id="rId7" Type="http://schemas.openxmlformats.org/officeDocument/2006/relationships/image" Target="../media/image203.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205.png"/></Relationships>
</file>

<file path=ppt/slides/_rels/slide12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18" Type="http://schemas.openxmlformats.org/officeDocument/2006/relationships/image" Target="../media/image235.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openxmlformats.org/officeDocument/2006/relationships/image" Target="../media/image234.png"/><Relationship Id="rId2" Type="http://schemas.openxmlformats.org/officeDocument/2006/relationships/image" Target="../media/image219.png"/><Relationship Id="rId16"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1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5" Type="http://schemas.openxmlformats.org/officeDocument/2006/relationships/image" Target="../media/image235.png"/><Relationship Id="rId4" Type="http://schemas.openxmlformats.org/officeDocument/2006/relationships/image" Target="../media/image234.png"/></Relationships>
</file>

<file path=ppt/slides/_rels/slide12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35.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40.png"/><Relationship Id="rId7" Type="http://schemas.openxmlformats.org/officeDocument/2006/relationships/image" Target="../media/image234.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41.png"/></Relationships>
</file>

<file path=ppt/slides/_rels/slide1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6" Type="http://schemas.openxmlformats.org/officeDocument/2006/relationships/image" Target="../media/image242.jpg"/><Relationship Id="rId5" Type="http://schemas.openxmlformats.org/officeDocument/2006/relationships/image" Target="../media/image235.png"/><Relationship Id="rId4" Type="http://schemas.openxmlformats.org/officeDocument/2006/relationships/image" Target="../media/image234.png"/></Relationships>
</file>

<file path=ppt/slides/_rels/slide13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44.png"/><Relationship Id="rId7" Type="http://schemas.openxmlformats.org/officeDocument/2006/relationships/image" Target="../media/image234.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45.png"/></Relationships>
</file>

<file path=ppt/slides/_rels/slide13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5.xml"/><Relationship Id="rId4" Type="http://schemas.openxmlformats.org/officeDocument/2006/relationships/image" Target="../media/image249.png"/></Relationships>
</file>

<file path=ppt/slides/_rels/slide1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3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7.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254.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60.png"/><Relationship Id="rId7" Type="http://schemas.openxmlformats.org/officeDocument/2006/relationships/image" Target="../media/image251.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54.png"/><Relationship Id="rId4" Type="http://schemas.openxmlformats.org/officeDocument/2006/relationships/image" Target="../media/image261.png"/><Relationship Id="rId9" Type="http://schemas.openxmlformats.org/officeDocument/2006/relationships/image" Target="../media/image253.png"/></Relationships>
</file>

<file path=ppt/slides/_rels/slide13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65.png"/><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ssi.gouv.fr/guide/guide-des-bonnes-pratiques-de-linformatique/"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hyperlink" Target="https://padlet.com/arnaudjumelet/r0lm1twp4n2563mw"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www.microsoft.com/security/blog/2021/05/12/securing-a-new-world-of-hybrid-work-what-to-know-and-what-to-do/"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hyperlink" Target="https://www.microsoft.com/fr-fr/security/security-insider/microsoft-digital-defense-report-202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techcommunity.microsoft.com/t5/azure-active-directory-identity/your-pa-word-doesn-t-matter/ba-p/731984" TargetMode="External"/><Relationship Id="rId3" Type="http://schemas.openxmlformats.org/officeDocument/2006/relationships/image" Target="../media/image3.jpg"/><Relationship Id="rId7"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hyperlink" Target="https://techcommunity.microsoft.com/t5/microsoft-entra-blog/your-pa-word-doesn-t-matter/ba-p/73198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58.png"/><Relationship Id="rId12"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5.png"/><Relationship Id="rId5" Type="http://schemas.openxmlformats.org/officeDocument/2006/relationships/image" Target="../media/image56.png"/><Relationship Id="rId10"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8.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54.png"/><Relationship Id="rId12"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2.png"/><Relationship Id="rId5" Type="http://schemas.openxmlformats.org/officeDocument/2006/relationships/image" Target="../media/image52.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s://www.oecd.org/en/publications/building-a-skilled-cyber-security-workforce-in-europe_3673cd60-en/full-report/component-4.html#chapter-d1e1437-1f1d298bf7" TargetMode="External"/><Relationship Id="rId7" Type="http://schemas.openxmlformats.org/officeDocument/2006/relationships/image" Target="../media/image3.jpg"/><Relationship Id="rId12"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fr.wavestone.com/fr/insight/cyberbenchmark-ou-en-sont-les-grandes-entreprises-francaises/" TargetMode="External"/><Relationship Id="rId1" Type="http://schemas.openxmlformats.org/officeDocument/2006/relationships/slideLayout" Target="../slideLayouts/slideLayout5.xml"/><Relationship Id="rId6" Type="http://schemas.openxmlformats.org/officeDocument/2006/relationships/hyperlink" Target="https://www.internetsociety.org/news/press-releases/2018/online-trust-alliance-reports-doubling-cyber-incidents-2017/" TargetMode="External"/><Relationship Id="rId11" Type="http://schemas.openxmlformats.org/officeDocument/2006/relationships/hyperlink" Target="https://www.microsoft.com/security/blog/2021/05/12/securing-a-new-world-of-hybrid-work-what-to-know-and-what-to-do/" TargetMode="External"/><Relationship Id="rId5" Type="http://schemas.openxmlformats.org/officeDocument/2006/relationships/hyperlink" Target="https://techcommunity.microsoft.com/t5/microsoft-entra-blog/your-pa-word-doesn-t-matter/ba-p/731984" TargetMode="External"/><Relationship Id="rId10" Type="http://schemas.openxmlformats.org/officeDocument/2006/relationships/image" Target="../media/image6.jpg"/><Relationship Id="rId4" Type="http://schemas.openxmlformats.org/officeDocument/2006/relationships/hyperlink" Target="https://techcommunity.microsoft.com/t5/azure-active-directory-identity/your-pa-word-doesn-t-matter/ba-p/731984" TargetMode="External"/><Relationship Id="rId9" Type="http://schemas.openxmlformats.org/officeDocument/2006/relationships/image" Target="../media/image5.jpg"/></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43.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6.png"/><Relationship Id="rId2" Type="http://schemas.openxmlformats.org/officeDocument/2006/relationships/image" Target="../media/image82.png"/><Relationship Id="rId16" Type="http://schemas.openxmlformats.org/officeDocument/2006/relationships/image" Target="../media/image95.png"/><Relationship Id="rId20" Type="http://schemas.openxmlformats.org/officeDocument/2006/relationships/hyperlink" Target="https://www.01net.com/actualites/enregistrement-la-tentative-de-phishing-microsoft-finit-en-insultes-618556.html" TargetMode="External"/><Relationship Id="rId29" Type="http://schemas.openxmlformats.org/officeDocument/2006/relationships/image" Target="../media/image107.png"/><Relationship Id="rId41" Type="http://schemas.openxmlformats.org/officeDocument/2006/relationships/image" Target="../media/image11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25.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0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8" Type="http://schemas.openxmlformats.org/officeDocument/2006/relationships/image" Target="../media/image87.png"/><Relationship Id="rId3" Type="http://schemas.openxmlformats.org/officeDocument/2006/relationships/hyperlink" Target="https://www.boursorama.com/videos/actualites/boursorama-banque-apprenez-a-vous-proteger-de-la-fraude-180616fa048ca8f8de6190d770a2bd97" TargetMode="External"/><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4.png"/><Relationship Id="rId7" Type="http://schemas.openxmlformats.org/officeDocument/2006/relationships/image" Target="../media/image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hyperlink" Target="https://www.service-public.fr/particuliers/vosdroits/N31138" TargetMode="External"/><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hyperlink" Target="https://threadreaderapp.com/thread/1494760255691100171.html" TargetMode="External"/><Relationship Id="rId2" Type="http://schemas.openxmlformats.org/officeDocument/2006/relationships/image" Target="../media/image128.jp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1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hyperlink" Target="http://thispersondoesnotexist.com/" TargetMode="External"/><Relationship Id="rId2" Type="http://schemas.openxmlformats.org/officeDocument/2006/relationships/image" Target="../media/image137.jp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8.jp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8.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67.jp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3" Type="http://schemas.openxmlformats.org/officeDocument/2006/relationships/hyperlink" Target="http://www.signal-spam.fr/" TargetMode="External"/><Relationship Id="rId2" Type="http://schemas.openxmlformats.org/officeDocument/2006/relationships/hyperlink" Target="mailto:ne-pas-repondre@ministere.gouv.fr"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hyperlink" Target="http://cybermalveillance.gouv.fr/" TargetMode="External"/><Relationship Id="rId2" Type="http://schemas.openxmlformats.org/officeDocument/2006/relationships/hyperlink" Target="https://www.service-public.fr/particuliers/vosdroits/N31138" TargetMode="Externa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D77965A2-4695-923A-26D9-FA8F0DE38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104100" cy="113138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b="1"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3" name="object 3"/>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381069" y="3414105"/>
            <a:ext cx="13307060" cy="6140784"/>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grpSp>
        <p:nvGrpSpPr>
          <p:cNvPr id="6" name="object 6"/>
          <p:cNvGrpSpPr/>
          <p:nvPr/>
        </p:nvGrpSpPr>
        <p:grpSpPr>
          <a:xfrm>
            <a:off x="1817540" y="4014138"/>
            <a:ext cx="2124075" cy="2625090"/>
            <a:chOff x="1817540" y="4014138"/>
            <a:chExt cx="2124075" cy="2625090"/>
          </a:xfrm>
        </p:grpSpPr>
        <p:sp>
          <p:nvSpPr>
            <p:cNvPr id="7" name="object 7"/>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8" name="object 8"/>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9" name="object 9"/>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0" name="object 10"/>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1" name="object 11"/>
          <p:cNvGrpSpPr/>
          <p:nvPr/>
        </p:nvGrpSpPr>
        <p:grpSpPr>
          <a:xfrm>
            <a:off x="5323506" y="3730875"/>
            <a:ext cx="2370455" cy="2908300"/>
            <a:chOff x="5323506" y="3730875"/>
            <a:chExt cx="2370455" cy="2908300"/>
          </a:xfrm>
        </p:grpSpPr>
        <p:sp>
          <p:nvSpPr>
            <p:cNvPr id="12" name="object 12"/>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3" name="object 13"/>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4" name="object 14"/>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5" name="object 15"/>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6" name="object 16"/>
          <p:cNvGrpSpPr/>
          <p:nvPr/>
        </p:nvGrpSpPr>
        <p:grpSpPr>
          <a:xfrm>
            <a:off x="8990303" y="3930411"/>
            <a:ext cx="2124075" cy="2708275"/>
            <a:chOff x="8990303" y="3930411"/>
            <a:chExt cx="2124075" cy="2708275"/>
          </a:xfrm>
        </p:grpSpPr>
        <p:sp>
          <p:nvSpPr>
            <p:cNvPr id="17" name="object 17"/>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8" name="object 18"/>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19" name="object 19"/>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0" name="object 20"/>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1" name="object 21"/>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2" name="object 22"/>
            <p:cNvPicPr/>
            <p:nvPr/>
          </p:nvPicPr>
          <p:blipFill>
            <a:blip r:embed="rId2" cstate="print"/>
            <a:stretch>
              <a:fillRect/>
            </a:stretch>
          </p:blipFill>
          <p:spPr>
            <a:xfrm>
              <a:off x="9959126" y="4815827"/>
              <a:ext cx="145848" cy="145608"/>
            </a:xfrm>
            <a:prstGeom prst="rect">
              <a:avLst/>
            </a:prstGeom>
          </p:spPr>
        </p:pic>
      </p:grpSp>
      <p:sp>
        <p:nvSpPr>
          <p:cNvPr id="59" name="object 2">
            <a:extLst>
              <a:ext uri="{FF2B5EF4-FFF2-40B4-BE49-F238E27FC236}">
                <a16:creationId xmlns:a16="http://schemas.microsoft.com/office/drawing/2014/main" id="{13304854-15FE-5CCD-C08E-90D78AA9191A}"/>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0" name="object 4">
            <a:extLst>
              <a:ext uri="{FF2B5EF4-FFF2-40B4-BE49-F238E27FC236}">
                <a16:creationId xmlns:a16="http://schemas.microsoft.com/office/drawing/2014/main" id="{6C3E21EB-DEE3-8C32-888B-F1F1487425C6}"/>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1" name="object 3">
            <a:extLst>
              <a:ext uri="{FF2B5EF4-FFF2-40B4-BE49-F238E27FC236}">
                <a16:creationId xmlns:a16="http://schemas.microsoft.com/office/drawing/2014/main" id="{BC297602-C481-F9C0-BE06-182D4B1C91AD}"/>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C3921697-0B6C-C8F8-D168-C12378A261B1}"/>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BAC6DB7-ABA2-6DF8-3611-47A23A9D4A4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6D24EB08-A7C4-EFBD-BD86-C2053CE3261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7CA98EB5-AAED-CEF9-BD2F-A579C9BE62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D34DAA54-ED78-90E8-2C60-5D4EFFE27A1F}"/>
              </a:ext>
            </a:extLst>
          </p:cNvPr>
          <p:cNvPicPr/>
          <p:nvPr/>
        </p:nvPicPr>
        <p:blipFill>
          <a:blip r:embed="rId3"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86F83E1B-1C1C-1CE7-0D62-DE5C9337351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4E885ADE-2D27-D646-3F19-5E4D3CD89D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526B7D92-4433-AE84-4612-B096A9FD71B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20D40620-0952-1905-D641-EE247B8A0024}"/>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09233FB0-89BC-9C99-7CE7-DC2C415FF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78151385-F9FA-E94A-41B5-6955BD1F31C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EAC227F2-F47B-C277-D915-04E566E5379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C61C531A-D41D-14B5-FF5A-B7C3C4C38EFA}"/>
              </a:ext>
            </a:extLst>
          </p:cNvPr>
          <p:cNvPicPr/>
          <p:nvPr/>
        </p:nvPicPr>
        <p:blipFill>
          <a:blip r:embed="rId4"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38E2EFBE-765F-E16A-EAF3-0886D8D4E9AF}"/>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3424B3EB-3E83-2634-07E3-A436DBB2661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129E8D7C-B0DC-B14A-8ECD-1F11BE5881E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2CD20FDC-07BA-BB58-F79C-F97A4C7BB1B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D018C389-AEC0-5F17-6C8B-0C4B7567E06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8" name="object 43">
              <a:extLst>
                <a:ext uri="{FF2B5EF4-FFF2-40B4-BE49-F238E27FC236}">
                  <a16:creationId xmlns:a16="http://schemas.microsoft.com/office/drawing/2014/main" id="{69D04563-C103-DB76-7AA6-78D356EFE326}"/>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grpSp>
        <p:nvGrpSpPr>
          <p:cNvPr id="7" name="object 7"/>
          <p:cNvGrpSpPr/>
          <p:nvPr/>
        </p:nvGrpSpPr>
        <p:grpSpPr>
          <a:xfrm>
            <a:off x="1817540" y="4014138"/>
            <a:ext cx="2124075" cy="2625090"/>
            <a:chOff x="1817540" y="4014138"/>
            <a:chExt cx="2124075" cy="2625090"/>
          </a:xfrm>
        </p:grpSpPr>
        <p:sp>
          <p:nvSpPr>
            <p:cNvPr id="8" name="object 8"/>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9" name="object 9"/>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0" name="object 10"/>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1" name="object 11"/>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2" name="object 12"/>
          <p:cNvGrpSpPr/>
          <p:nvPr/>
        </p:nvGrpSpPr>
        <p:grpSpPr>
          <a:xfrm>
            <a:off x="5323506" y="3730875"/>
            <a:ext cx="2370455" cy="2908300"/>
            <a:chOff x="5323506" y="3730875"/>
            <a:chExt cx="2370455" cy="2908300"/>
          </a:xfrm>
        </p:grpSpPr>
        <p:sp>
          <p:nvSpPr>
            <p:cNvPr id="13" name="object 13"/>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4" name="object 14"/>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5" name="object 15"/>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6" name="object 16"/>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7" name="object 17"/>
          <p:cNvGrpSpPr/>
          <p:nvPr/>
        </p:nvGrpSpPr>
        <p:grpSpPr>
          <a:xfrm>
            <a:off x="8990303" y="3930411"/>
            <a:ext cx="2124075" cy="2708275"/>
            <a:chOff x="8990303" y="3930411"/>
            <a:chExt cx="2124075" cy="2708275"/>
          </a:xfrm>
        </p:grpSpPr>
        <p:sp>
          <p:nvSpPr>
            <p:cNvPr id="18" name="object 18"/>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9" name="object 19"/>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0" name="object 20"/>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1" name="object 21"/>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2" name="object 22"/>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9959126" y="4815827"/>
              <a:ext cx="145848" cy="145608"/>
            </a:xfrm>
            <a:prstGeom prst="rect">
              <a:avLst/>
            </a:prstGeom>
          </p:spPr>
        </p:pic>
      </p:grpSp>
      <p:pic>
        <p:nvPicPr>
          <p:cNvPr id="24" name="object 24"/>
          <p:cNvPicPr/>
          <p:nvPr/>
        </p:nvPicPr>
        <p:blipFill>
          <a:blip r:embed="rId3" cstate="print"/>
          <a:stretch>
            <a:fillRect/>
          </a:stretch>
        </p:blipFill>
        <p:spPr>
          <a:xfrm>
            <a:off x="12478332" y="4182571"/>
            <a:ext cx="2160730" cy="2456089"/>
          </a:xfrm>
          <a:prstGeom prst="rect">
            <a:avLst/>
          </a:prstGeom>
        </p:spPr>
      </p:pic>
      <p:sp>
        <p:nvSpPr>
          <p:cNvPr id="61" name="object 2">
            <a:extLst>
              <a:ext uri="{FF2B5EF4-FFF2-40B4-BE49-F238E27FC236}">
                <a16:creationId xmlns:a16="http://schemas.microsoft.com/office/drawing/2014/main" id="{895A3431-78BF-8C28-5D67-262692A09B4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2" name="object 5">
            <a:extLst>
              <a:ext uri="{FF2B5EF4-FFF2-40B4-BE49-F238E27FC236}">
                <a16:creationId xmlns:a16="http://schemas.microsoft.com/office/drawing/2014/main" id="{F2D1D597-3184-923D-3547-F3261C3A73AD}"/>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3" name="object 4">
            <a:extLst>
              <a:ext uri="{FF2B5EF4-FFF2-40B4-BE49-F238E27FC236}">
                <a16:creationId xmlns:a16="http://schemas.microsoft.com/office/drawing/2014/main" id="{0D14F2B0-77A6-56BF-1671-214A87E97ED5}"/>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4" name="object 3">
            <a:extLst>
              <a:ext uri="{FF2B5EF4-FFF2-40B4-BE49-F238E27FC236}">
                <a16:creationId xmlns:a16="http://schemas.microsoft.com/office/drawing/2014/main" id="{CD17749A-06E1-811A-F20C-B3C7CBC759AE}"/>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43E4B5BF-55B1-D35B-AAEF-57CC9406F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E01E732C-AD9B-2A55-7EBE-22F4C0B58D4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8C52EA43-0985-A83F-C2AC-C834B56E518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07B5C315-8543-AD07-5183-3B03F859270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AAC0B3EA-0A17-D15F-78DD-7FA2DD3279CA}"/>
              </a:ext>
            </a:extLst>
          </p:cNvPr>
          <p:cNvPicPr/>
          <p:nvPr/>
        </p:nvPicPr>
        <p:blipFill>
          <a:blip r:embed="rId4"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A9FD7AB7-0161-B3B9-B886-83EFB2DD9B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10BC6F-A110-4892-C3BB-A4C6EEBF03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2A190DBC-F3BE-6F75-5B10-4E50CEBDCE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24C5A665-70B0-639A-8579-846C62150F7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B28AF083-DE3F-E710-78A6-02DF6B4DF39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E540056E-2136-E587-FE5D-F856FAE0D52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C405B8DE-9395-204D-7DBC-244033FBA67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E9D2E675-17D5-26D9-0431-426D9E6A1F72}"/>
              </a:ext>
            </a:extLst>
          </p:cNvPr>
          <p:cNvPicPr/>
          <p:nvPr/>
        </p:nvPicPr>
        <p:blipFill>
          <a:blip r:embed="rId5"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A6C6BE75-CEAA-7A93-5EFA-263701D9102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D03EB408-616F-54E5-31D9-36A484B9AE36}"/>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F2A6DF61-1006-0707-1985-D27B1B6A9AD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E1CC2235-EF4C-5F16-7561-ECBBDB39E5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35A0298D-17F6-A109-A78D-CD436BAC284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52D348F4-CF57-40D0-C0BA-599F17E7FFA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5490301" y="6841971"/>
            <a:ext cx="3245787" cy="2953373"/>
          </a:xfrm>
          <a:prstGeom prst="rect">
            <a:avLst/>
          </a:prstGeom>
        </p:spPr>
        <p:txBody>
          <a:bodyPr vert="horz" wrap="square" lIns="0" tIns="41910" rIns="0" bIns="0" rtlCol="0">
            <a:spAutoFit/>
          </a:bodyPr>
          <a:lstStyle/>
          <a:p>
            <a:pPr marL="274955" marR="267335" indent="-635" algn="ctr">
              <a:lnSpc>
                <a:spcPts val="3829"/>
              </a:lnSpc>
              <a:spcBef>
                <a:spcPts val="330"/>
              </a:spcBef>
            </a:pPr>
            <a:r>
              <a:rPr lang="fr-FR" sz="3300" b="1" spc="-150" dirty="0">
                <a:solidFill>
                  <a:srgbClr val="231F20"/>
                </a:solidFill>
                <a:latin typeface="Calibri"/>
                <a:cs typeface="Calibri"/>
              </a:rPr>
              <a:t>MÉFIEZ-VOUS DES DEMANDES ÉTRANGES, URGENTES</a:t>
            </a:r>
            <a:endParaRPr lang="fr-FR" sz="3300" b="1" spc="-150" dirty="0">
              <a:latin typeface="Calibri"/>
              <a:cs typeface="Calibri"/>
            </a:endParaRPr>
          </a:p>
          <a:p>
            <a:pPr algn="ctr">
              <a:lnSpc>
                <a:spcPts val="3640"/>
              </a:lnSpc>
            </a:pPr>
            <a:r>
              <a:rPr lang="fr-FR" sz="3300" b="1" spc="-150" dirty="0">
                <a:solidFill>
                  <a:srgbClr val="231F20"/>
                </a:solidFill>
                <a:latin typeface="Calibri"/>
                <a:cs typeface="Calibri"/>
              </a:rPr>
              <a:t>ET TROP BELLES</a:t>
            </a:r>
            <a:endParaRPr lang="fr-FR" sz="3300" b="1" spc="-150" dirty="0">
              <a:latin typeface="Calibri"/>
              <a:cs typeface="Calibri"/>
            </a:endParaRPr>
          </a:p>
          <a:p>
            <a:pPr algn="ctr">
              <a:lnSpc>
                <a:spcPts val="3895"/>
              </a:lnSpc>
            </a:pPr>
            <a:r>
              <a:rPr lang="fr-FR" sz="3300" b="1" spc="-150" dirty="0">
                <a:solidFill>
                  <a:srgbClr val="231F20"/>
                </a:solidFill>
                <a:latin typeface="Calibri"/>
                <a:cs typeface="Calibri"/>
              </a:rPr>
              <a:t>POUR ÊTRE VRAIES</a:t>
            </a:r>
            <a:endParaRPr lang="fr-FR" sz="3300" b="1" spc="-150" dirty="0">
              <a:latin typeface="Calibri"/>
              <a:cs typeface="Calibri"/>
            </a:endParaRPr>
          </a:p>
        </p:txBody>
      </p:sp>
      <p:grpSp>
        <p:nvGrpSpPr>
          <p:cNvPr id="8" name="object 8"/>
          <p:cNvGrpSpPr/>
          <p:nvPr/>
        </p:nvGrpSpPr>
        <p:grpSpPr>
          <a:xfrm>
            <a:off x="1817540" y="4014138"/>
            <a:ext cx="2124075" cy="2625090"/>
            <a:chOff x="1817540" y="4014138"/>
            <a:chExt cx="2124075" cy="2625090"/>
          </a:xfrm>
        </p:grpSpPr>
        <p:sp>
          <p:nvSpPr>
            <p:cNvPr id="9" name="object 9"/>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0" name="object 10"/>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1" name="object 11"/>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2" name="object 12"/>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3" name="object 13"/>
          <p:cNvGrpSpPr/>
          <p:nvPr/>
        </p:nvGrpSpPr>
        <p:grpSpPr>
          <a:xfrm>
            <a:off x="5323506" y="3730875"/>
            <a:ext cx="2370455" cy="2908300"/>
            <a:chOff x="5323506" y="3730875"/>
            <a:chExt cx="2370455" cy="2908300"/>
          </a:xfrm>
        </p:grpSpPr>
        <p:sp>
          <p:nvSpPr>
            <p:cNvPr id="14" name="object 14"/>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5" name="object 15"/>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6" name="object 16"/>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7" name="object 17"/>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8" name="object 18"/>
          <p:cNvGrpSpPr/>
          <p:nvPr/>
        </p:nvGrpSpPr>
        <p:grpSpPr>
          <a:xfrm>
            <a:off x="8990303" y="3930411"/>
            <a:ext cx="2124075" cy="2708275"/>
            <a:chOff x="8990303" y="3930411"/>
            <a:chExt cx="2124075" cy="2708275"/>
          </a:xfrm>
        </p:grpSpPr>
        <p:sp>
          <p:nvSpPr>
            <p:cNvPr id="19" name="object 19"/>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20" name="object 20"/>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1" name="object 21"/>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2" name="object 22"/>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3" name="object 23"/>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4" name="object 24"/>
            <p:cNvPicPr/>
            <p:nvPr/>
          </p:nvPicPr>
          <p:blipFill>
            <a:blip r:embed="rId2" cstate="print"/>
            <a:stretch>
              <a:fillRect/>
            </a:stretch>
          </p:blipFill>
          <p:spPr>
            <a:xfrm>
              <a:off x="9959126" y="4815827"/>
              <a:ext cx="145848" cy="145608"/>
            </a:xfrm>
            <a:prstGeom prst="rect">
              <a:avLst/>
            </a:prstGeom>
          </p:spPr>
        </p:pic>
      </p:grpSp>
      <p:pic>
        <p:nvPicPr>
          <p:cNvPr id="25" name="object 25"/>
          <p:cNvPicPr/>
          <p:nvPr/>
        </p:nvPicPr>
        <p:blipFill>
          <a:blip r:embed="rId3" cstate="print"/>
          <a:stretch>
            <a:fillRect/>
          </a:stretch>
        </p:blipFill>
        <p:spPr>
          <a:xfrm>
            <a:off x="12478332" y="4182571"/>
            <a:ext cx="2160730" cy="2456089"/>
          </a:xfrm>
          <a:prstGeom prst="rect">
            <a:avLst/>
          </a:prstGeom>
        </p:spPr>
      </p:pic>
      <p:pic>
        <p:nvPicPr>
          <p:cNvPr id="26" name="object 26"/>
          <p:cNvPicPr/>
          <p:nvPr/>
        </p:nvPicPr>
        <p:blipFill>
          <a:blip r:embed="rId4" cstate="print"/>
          <a:stretch>
            <a:fillRect/>
          </a:stretch>
        </p:blipFill>
        <p:spPr>
          <a:xfrm>
            <a:off x="15926700" y="4125257"/>
            <a:ext cx="2219273" cy="2513403"/>
          </a:xfrm>
          <a:prstGeom prst="rect">
            <a:avLst/>
          </a:prstGeom>
        </p:spPr>
      </p:pic>
      <p:sp>
        <p:nvSpPr>
          <p:cNvPr id="63" name="object 2">
            <a:extLst>
              <a:ext uri="{FF2B5EF4-FFF2-40B4-BE49-F238E27FC236}">
                <a16:creationId xmlns:a16="http://schemas.microsoft.com/office/drawing/2014/main" id="{C3B2FD16-115F-AC28-C345-81A3E0403C8D}"/>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4" name="object 6">
            <a:extLst>
              <a:ext uri="{FF2B5EF4-FFF2-40B4-BE49-F238E27FC236}">
                <a16:creationId xmlns:a16="http://schemas.microsoft.com/office/drawing/2014/main" id="{FBBB9CDE-83E4-0C44-5A21-648BFD59BB23}"/>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sp>
        <p:nvSpPr>
          <p:cNvPr id="65" name="object 5">
            <a:extLst>
              <a:ext uri="{FF2B5EF4-FFF2-40B4-BE49-F238E27FC236}">
                <a16:creationId xmlns:a16="http://schemas.microsoft.com/office/drawing/2014/main" id="{61F6EBA7-3748-8B1F-D102-37403A55F13F}"/>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6" name="object 4">
            <a:extLst>
              <a:ext uri="{FF2B5EF4-FFF2-40B4-BE49-F238E27FC236}">
                <a16:creationId xmlns:a16="http://schemas.microsoft.com/office/drawing/2014/main" id="{B7E7BE2A-C0B2-644D-2E9D-5D43E65FE9FC}"/>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7" name="object 3">
            <a:extLst>
              <a:ext uri="{FF2B5EF4-FFF2-40B4-BE49-F238E27FC236}">
                <a16:creationId xmlns:a16="http://schemas.microsoft.com/office/drawing/2014/main" id="{08232DA7-D3FE-C63E-C2CB-FBF9C5887E1B}"/>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0F590B09-5EE2-ED08-0B71-919251421F2C}"/>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6FF1125D-9E6A-944E-4DE9-75EE4D214AE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17FC7C99-6497-44D9-BAB4-64256F3C7E5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DF496EE8-E11A-8369-840D-2EC32BCE7D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074B419D-849D-DD98-4E00-65CBD9CF1D89}"/>
              </a:ext>
            </a:extLst>
          </p:cNvPr>
          <p:cNvPicPr/>
          <p:nvPr/>
        </p:nvPicPr>
        <p:blipFill>
          <a:blip r:embed="rId5" cstate="print"/>
          <a:stretch>
            <a:fillRect/>
          </a:stretch>
        </p:blipFill>
        <p:spPr>
          <a:xfrm>
            <a:off x="13157476" y="804493"/>
            <a:ext cx="101839" cy="104719"/>
          </a:xfrm>
          <a:prstGeom prst="rect">
            <a:avLst/>
          </a:prstGeom>
        </p:spPr>
      </p:pic>
      <p:sp>
        <p:nvSpPr>
          <p:cNvPr id="27" name="object 35">
            <a:extLst>
              <a:ext uri="{FF2B5EF4-FFF2-40B4-BE49-F238E27FC236}">
                <a16:creationId xmlns:a16="http://schemas.microsoft.com/office/drawing/2014/main" id="{CEAE23D9-86DD-19F2-22FB-217EC9FFEF6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36">
            <a:extLst>
              <a:ext uri="{FF2B5EF4-FFF2-40B4-BE49-F238E27FC236}">
                <a16:creationId xmlns:a16="http://schemas.microsoft.com/office/drawing/2014/main" id="{C6F1E9CB-DB94-9E01-AE49-A679D136E51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9" name="object 37">
            <a:extLst>
              <a:ext uri="{FF2B5EF4-FFF2-40B4-BE49-F238E27FC236}">
                <a16:creationId xmlns:a16="http://schemas.microsoft.com/office/drawing/2014/main" id="{0B357868-28FB-9963-E36B-E34D7243078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0" name="object 39">
            <a:extLst>
              <a:ext uri="{FF2B5EF4-FFF2-40B4-BE49-F238E27FC236}">
                <a16:creationId xmlns:a16="http://schemas.microsoft.com/office/drawing/2014/main" id="{9EEB1F83-A2B4-A622-36D0-4E7E9F4B86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40">
            <a:extLst>
              <a:ext uri="{FF2B5EF4-FFF2-40B4-BE49-F238E27FC236}">
                <a16:creationId xmlns:a16="http://schemas.microsoft.com/office/drawing/2014/main" id="{B8E8DB1C-0CBD-72B6-8C82-82921B0236B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41">
            <a:extLst>
              <a:ext uri="{FF2B5EF4-FFF2-40B4-BE49-F238E27FC236}">
                <a16:creationId xmlns:a16="http://schemas.microsoft.com/office/drawing/2014/main" id="{5040E742-5C71-14BE-68EA-2935633F6B8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42">
            <a:extLst>
              <a:ext uri="{FF2B5EF4-FFF2-40B4-BE49-F238E27FC236}">
                <a16:creationId xmlns:a16="http://schemas.microsoft.com/office/drawing/2014/main" id="{E1D45F86-126D-4A61-3B3F-071F00EA24C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43">
            <a:extLst>
              <a:ext uri="{FF2B5EF4-FFF2-40B4-BE49-F238E27FC236}">
                <a16:creationId xmlns:a16="http://schemas.microsoft.com/office/drawing/2014/main" id="{C33BC02E-8013-DFE0-7578-906011C378CB}"/>
              </a:ext>
            </a:extLst>
          </p:cNvPr>
          <p:cNvPicPr/>
          <p:nvPr/>
        </p:nvPicPr>
        <p:blipFill>
          <a:blip r:embed="rId6" cstate="print"/>
          <a:stretch>
            <a:fillRect/>
          </a:stretch>
        </p:blipFill>
        <p:spPr>
          <a:xfrm>
            <a:off x="900786" y="665402"/>
            <a:ext cx="90720" cy="160403"/>
          </a:xfrm>
          <a:prstGeom prst="rect">
            <a:avLst/>
          </a:prstGeom>
        </p:spPr>
      </p:pic>
      <p:grpSp>
        <p:nvGrpSpPr>
          <p:cNvPr id="35" name="Groupe 34">
            <a:extLst>
              <a:ext uri="{FF2B5EF4-FFF2-40B4-BE49-F238E27FC236}">
                <a16:creationId xmlns:a16="http://schemas.microsoft.com/office/drawing/2014/main" id="{A72FD6AF-48C6-1C20-D5A9-225BB9F942A6}"/>
              </a:ext>
            </a:extLst>
          </p:cNvPr>
          <p:cNvGrpSpPr/>
          <p:nvPr/>
        </p:nvGrpSpPr>
        <p:grpSpPr>
          <a:xfrm>
            <a:off x="6958757" y="625475"/>
            <a:ext cx="579409" cy="373714"/>
            <a:chOff x="893915" y="795563"/>
            <a:chExt cx="579409" cy="373714"/>
          </a:xfrm>
        </p:grpSpPr>
        <p:sp>
          <p:nvSpPr>
            <p:cNvPr id="36" name="object 39">
              <a:extLst>
                <a:ext uri="{FF2B5EF4-FFF2-40B4-BE49-F238E27FC236}">
                  <a16:creationId xmlns:a16="http://schemas.microsoft.com/office/drawing/2014/main" id="{9B949A02-3C57-A72C-5877-6B835749F40C}"/>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7" name="object 40">
              <a:extLst>
                <a:ext uri="{FF2B5EF4-FFF2-40B4-BE49-F238E27FC236}">
                  <a16:creationId xmlns:a16="http://schemas.microsoft.com/office/drawing/2014/main" id="{EF1298D7-ED5F-9BD0-9A61-D3F4890BD28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8" name="object 41">
              <a:extLst>
                <a:ext uri="{FF2B5EF4-FFF2-40B4-BE49-F238E27FC236}">
                  <a16:creationId xmlns:a16="http://schemas.microsoft.com/office/drawing/2014/main" id="{A0F41C97-FD51-0890-6832-53837A89E0E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9" name="object 42">
              <a:extLst>
                <a:ext uri="{FF2B5EF4-FFF2-40B4-BE49-F238E27FC236}">
                  <a16:creationId xmlns:a16="http://schemas.microsoft.com/office/drawing/2014/main" id="{4DB145A2-59A1-0654-E6F3-DF16EF93F02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0" name="object 43">
              <a:extLst>
                <a:ext uri="{FF2B5EF4-FFF2-40B4-BE49-F238E27FC236}">
                  <a16:creationId xmlns:a16="http://schemas.microsoft.com/office/drawing/2014/main" id="{7078D7A4-9B92-3322-8598-18071D44CB76}"/>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grpSp>
        <p:nvGrpSpPr>
          <p:cNvPr id="5" name="object 5"/>
          <p:cNvGrpSpPr/>
          <p:nvPr/>
        </p:nvGrpSpPr>
        <p:grpSpPr>
          <a:xfrm>
            <a:off x="9054686" y="2596829"/>
            <a:ext cx="3880485" cy="2296160"/>
            <a:chOff x="9054686" y="2596829"/>
            <a:chExt cx="3880485" cy="2296160"/>
          </a:xfrm>
        </p:grpSpPr>
        <p:sp>
          <p:nvSpPr>
            <p:cNvPr id="6" name="object 6"/>
            <p:cNvSpPr/>
            <p:nvPr/>
          </p:nvSpPr>
          <p:spPr>
            <a:xfrm>
              <a:off x="12493970" y="3161559"/>
              <a:ext cx="205740" cy="414655"/>
            </a:xfrm>
            <a:custGeom>
              <a:avLst/>
              <a:gdLst/>
              <a:ahLst/>
              <a:cxnLst/>
              <a:rect l="l" t="t" r="r" b="b"/>
              <a:pathLst>
                <a:path w="205740" h="414654">
                  <a:moveTo>
                    <a:pt x="160325" y="0"/>
                  </a:moveTo>
                  <a:lnTo>
                    <a:pt x="127900" y="28181"/>
                  </a:lnTo>
                  <a:lnTo>
                    <a:pt x="1496" y="365228"/>
                  </a:lnTo>
                  <a:lnTo>
                    <a:pt x="0" y="380287"/>
                  </a:lnTo>
                  <a:lnTo>
                    <a:pt x="5218" y="394951"/>
                  </a:lnTo>
                  <a:lnTo>
                    <a:pt x="15431" y="406830"/>
                  </a:lnTo>
                  <a:lnTo>
                    <a:pt x="28919" y="413531"/>
                  </a:lnTo>
                  <a:lnTo>
                    <a:pt x="44791" y="414289"/>
                  </a:lnTo>
                  <a:lnTo>
                    <a:pt x="58534" y="409459"/>
                  </a:lnTo>
                  <a:lnTo>
                    <a:pt x="69543" y="399809"/>
                  </a:lnTo>
                  <a:lnTo>
                    <a:pt x="77210" y="386107"/>
                  </a:lnTo>
                  <a:lnTo>
                    <a:pt x="203625" y="49070"/>
                  </a:lnTo>
                  <a:lnTo>
                    <a:pt x="205117" y="34011"/>
                  </a:lnTo>
                  <a:lnTo>
                    <a:pt x="199899" y="19342"/>
                  </a:lnTo>
                  <a:lnTo>
                    <a:pt x="189689" y="7460"/>
                  </a:lnTo>
                  <a:lnTo>
                    <a:pt x="176202" y="758"/>
                  </a:lnTo>
                  <a:lnTo>
                    <a:pt x="160325" y="0"/>
                  </a:lnTo>
                  <a:close/>
                </a:path>
              </a:pathLst>
            </a:custGeom>
            <a:solidFill>
              <a:srgbClr val="DFC2F1"/>
            </a:solidFill>
          </p:spPr>
          <p:txBody>
            <a:bodyPr wrap="square" lIns="0" tIns="0" rIns="0" bIns="0" rtlCol="0"/>
            <a:lstStyle/>
            <a:p>
              <a:endParaRPr/>
            </a:p>
          </p:txBody>
        </p:sp>
        <p:pic>
          <p:nvPicPr>
            <p:cNvPr id="7" name="object 7"/>
            <p:cNvPicPr/>
            <p:nvPr/>
          </p:nvPicPr>
          <p:blipFill>
            <a:blip r:embed="rId2" cstate="print"/>
            <a:stretch>
              <a:fillRect/>
            </a:stretch>
          </p:blipFill>
          <p:spPr>
            <a:xfrm>
              <a:off x="12793478" y="3542243"/>
              <a:ext cx="141281" cy="162894"/>
            </a:xfrm>
            <a:prstGeom prst="rect">
              <a:avLst/>
            </a:prstGeom>
          </p:spPr>
        </p:pic>
        <p:pic>
          <p:nvPicPr>
            <p:cNvPr id="8" name="object 8"/>
            <p:cNvPicPr/>
            <p:nvPr/>
          </p:nvPicPr>
          <p:blipFill>
            <a:blip r:embed="rId3" cstate="print"/>
            <a:stretch>
              <a:fillRect/>
            </a:stretch>
          </p:blipFill>
          <p:spPr>
            <a:xfrm>
              <a:off x="9054686" y="3893364"/>
              <a:ext cx="1273312" cy="984462"/>
            </a:xfrm>
            <a:prstGeom prst="rect">
              <a:avLst/>
            </a:prstGeom>
          </p:spPr>
        </p:pic>
        <p:pic>
          <p:nvPicPr>
            <p:cNvPr id="9" name="object 9"/>
            <p:cNvPicPr/>
            <p:nvPr/>
          </p:nvPicPr>
          <p:blipFill>
            <a:blip r:embed="rId4" cstate="print"/>
            <a:stretch>
              <a:fillRect/>
            </a:stretch>
          </p:blipFill>
          <p:spPr>
            <a:xfrm>
              <a:off x="9345965" y="2596829"/>
              <a:ext cx="3455817" cy="2295872"/>
            </a:xfrm>
            <a:prstGeom prst="rect">
              <a:avLst/>
            </a:prstGeom>
          </p:spPr>
        </p:pic>
      </p:grpSp>
      <p:sp>
        <p:nvSpPr>
          <p:cNvPr id="10" name="object 10"/>
          <p:cNvSpPr/>
          <p:nvPr/>
        </p:nvSpPr>
        <p:spPr>
          <a:xfrm>
            <a:off x="13117500" y="3526678"/>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3081353" y="422085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7505674" y="3244884"/>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6905129" y="3393840"/>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6907179" y="4028538"/>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pic>
        <p:nvPicPr>
          <p:cNvPr id="15" name="object 15"/>
          <p:cNvPicPr/>
          <p:nvPr/>
        </p:nvPicPr>
        <p:blipFill>
          <a:blip r:embed="rId5" cstate="print"/>
          <a:stretch>
            <a:fillRect/>
          </a:stretch>
        </p:blipFill>
        <p:spPr>
          <a:xfrm>
            <a:off x="7336700" y="3895590"/>
            <a:ext cx="1610399" cy="998562"/>
          </a:xfrm>
          <a:prstGeom prst="rect">
            <a:avLst/>
          </a:prstGeom>
        </p:spPr>
      </p:pic>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383111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CRÉEZ VOTRE PROPRE ARNAQUE</a:t>
            </a:r>
            <a:endParaRPr lang="fr-FR" sz="12800" b="1" spc="-150" dirty="0">
              <a:latin typeface="Calibri"/>
              <a:cs typeface="Calibri"/>
            </a:endParaRPr>
          </a:p>
        </p:txBody>
      </p:sp>
      <p:sp>
        <p:nvSpPr>
          <p:cNvPr id="3" name="object 13">
            <a:extLst>
              <a:ext uri="{FF2B5EF4-FFF2-40B4-BE49-F238E27FC236}">
                <a16:creationId xmlns:a16="http://schemas.microsoft.com/office/drawing/2014/main" id="{A74B594B-BE54-C296-14C8-570EA4013C6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6" name="object 77">
            <a:extLst>
              <a:ext uri="{FF2B5EF4-FFF2-40B4-BE49-F238E27FC236}">
                <a16:creationId xmlns:a16="http://schemas.microsoft.com/office/drawing/2014/main" id="{464A2FD6-CA7B-82C1-D884-F317878DBC8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7" name="object 32">
            <a:extLst>
              <a:ext uri="{FF2B5EF4-FFF2-40B4-BE49-F238E27FC236}">
                <a16:creationId xmlns:a16="http://schemas.microsoft.com/office/drawing/2014/main" id="{194D1582-9A88-F339-D1E1-821A4E0545A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33">
            <a:extLst>
              <a:ext uri="{FF2B5EF4-FFF2-40B4-BE49-F238E27FC236}">
                <a16:creationId xmlns:a16="http://schemas.microsoft.com/office/drawing/2014/main" id="{C7DC1FF5-D08F-6235-DCE2-C1B5990600D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9" name="object 34">
            <a:extLst>
              <a:ext uri="{FF2B5EF4-FFF2-40B4-BE49-F238E27FC236}">
                <a16:creationId xmlns:a16="http://schemas.microsoft.com/office/drawing/2014/main" id="{C38CACFF-C469-8B1C-D5DC-1289128067B4}"/>
              </a:ext>
            </a:extLst>
          </p:cNvPr>
          <p:cNvPicPr/>
          <p:nvPr/>
        </p:nvPicPr>
        <p:blipFill>
          <a:blip r:embed="rId6" cstate="print"/>
          <a:stretch>
            <a:fillRect/>
          </a:stretch>
        </p:blipFill>
        <p:spPr>
          <a:xfrm>
            <a:off x="13157476" y="804493"/>
            <a:ext cx="101839" cy="104719"/>
          </a:xfrm>
          <a:prstGeom prst="rect">
            <a:avLst/>
          </a:prstGeom>
        </p:spPr>
      </p:pic>
      <p:sp>
        <p:nvSpPr>
          <p:cNvPr id="20" name="object 35">
            <a:extLst>
              <a:ext uri="{FF2B5EF4-FFF2-40B4-BE49-F238E27FC236}">
                <a16:creationId xmlns:a16="http://schemas.microsoft.com/office/drawing/2014/main" id="{209F0494-A731-4A58-08BB-E8B079AE6D5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36">
            <a:extLst>
              <a:ext uri="{FF2B5EF4-FFF2-40B4-BE49-F238E27FC236}">
                <a16:creationId xmlns:a16="http://schemas.microsoft.com/office/drawing/2014/main" id="{2678CFFD-D958-9A00-F7EA-C781A967F3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37">
            <a:extLst>
              <a:ext uri="{FF2B5EF4-FFF2-40B4-BE49-F238E27FC236}">
                <a16:creationId xmlns:a16="http://schemas.microsoft.com/office/drawing/2014/main" id="{2EE0EC3F-BCF0-A1F8-0876-3024DDAB469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39">
            <a:extLst>
              <a:ext uri="{FF2B5EF4-FFF2-40B4-BE49-F238E27FC236}">
                <a16:creationId xmlns:a16="http://schemas.microsoft.com/office/drawing/2014/main" id="{B4AAD71E-8605-CB32-919E-9B78925035E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4" name="object 40">
            <a:extLst>
              <a:ext uri="{FF2B5EF4-FFF2-40B4-BE49-F238E27FC236}">
                <a16:creationId xmlns:a16="http://schemas.microsoft.com/office/drawing/2014/main" id="{56A7A05A-BAB8-8EE8-BE41-E50B9A85376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5" name="object 41">
            <a:extLst>
              <a:ext uri="{FF2B5EF4-FFF2-40B4-BE49-F238E27FC236}">
                <a16:creationId xmlns:a16="http://schemas.microsoft.com/office/drawing/2014/main" id="{9C6CE1E6-E3AB-610F-F1C1-88CEBDF99CF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6" name="object 42">
            <a:extLst>
              <a:ext uri="{FF2B5EF4-FFF2-40B4-BE49-F238E27FC236}">
                <a16:creationId xmlns:a16="http://schemas.microsoft.com/office/drawing/2014/main" id="{BC957D2A-3646-1EB0-2D43-E8FE9E54C25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7" name="object 43">
            <a:extLst>
              <a:ext uri="{FF2B5EF4-FFF2-40B4-BE49-F238E27FC236}">
                <a16:creationId xmlns:a16="http://schemas.microsoft.com/office/drawing/2014/main" id="{378686C5-E9EA-39BD-342A-E9FAFAF9260B}"/>
              </a:ext>
            </a:extLst>
          </p:cNvPr>
          <p:cNvPicPr/>
          <p:nvPr/>
        </p:nvPicPr>
        <p:blipFill>
          <a:blip r:embed="rId7" cstate="print"/>
          <a:stretch>
            <a:fillRect/>
          </a:stretch>
        </p:blipFill>
        <p:spPr>
          <a:xfrm>
            <a:off x="900786" y="665402"/>
            <a:ext cx="90720" cy="160403"/>
          </a:xfrm>
          <a:prstGeom prst="rect">
            <a:avLst/>
          </a:prstGeom>
        </p:spPr>
      </p:pic>
      <p:grpSp>
        <p:nvGrpSpPr>
          <p:cNvPr id="28" name="Groupe 27">
            <a:extLst>
              <a:ext uri="{FF2B5EF4-FFF2-40B4-BE49-F238E27FC236}">
                <a16:creationId xmlns:a16="http://schemas.microsoft.com/office/drawing/2014/main" id="{051F25DC-7A37-1870-FD69-D773585E2104}"/>
              </a:ext>
            </a:extLst>
          </p:cNvPr>
          <p:cNvGrpSpPr/>
          <p:nvPr/>
        </p:nvGrpSpPr>
        <p:grpSpPr>
          <a:xfrm>
            <a:off x="6958757" y="625475"/>
            <a:ext cx="579409" cy="373714"/>
            <a:chOff x="893915" y="795563"/>
            <a:chExt cx="579409" cy="373714"/>
          </a:xfrm>
        </p:grpSpPr>
        <p:sp>
          <p:nvSpPr>
            <p:cNvPr id="29" name="object 39">
              <a:extLst>
                <a:ext uri="{FF2B5EF4-FFF2-40B4-BE49-F238E27FC236}">
                  <a16:creationId xmlns:a16="http://schemas.microsoft.com/office/drawing/2014/main" id="{2C8B8B64-1BEA-BD4D-65CE-2368C5FF4A17}"/>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0" name="object 40">
              <a:extLst>
                <a:ext uri="{FF2B5EF4-FFF2-40B4-BE49-F238E27FC236}">
                  <a16:creationId xmlns:a16="http://schemas.microsoft.com/office/drawing/2014/main" id="{AF0C4273-79E8-3BA4-0FDA-1EA4CA34D81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1" name="object 41">
              <a:extLst>
                <a:ext uri="{FF2B5EF4-FFF2-40B4-BE49-F238E27FC236}">
                  <a16:creationId xmlns:a16="http://schemas.microsoft.com/office/drawing/2014/main" id="{89418405-E3F1-3153-705B-9A9263CF958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2" name="object 42">
              <a:extLst>
                <a:ext uri="{FF2B5EF4-FFF2-40B4-BE49-F238E27FC236}">
                  <a16:creationId xmlns:a16="http://schemas.microsoft.com/office/drawing/2014/main" id="{8FEE6CAC-6530-EC28-9450-8D88EE6D7FE0}"/>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3" name="object 43">
              <a:extLst>
                <a:ext uri="{FF2B5EF4-FFF2-40B4-BE49-F238E27FC236}">
                  <a16:creationId xmlns:a16="http://schemas.microsoft.com/office/drawing/2014/main" id="{26B85B4E-8840-D55E-FF97-BBCC79FC9CB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sz="1800" b="1" spc="-30" dirty="0">
                <a:solidFill>
                  <a:srgbClr val="FFFFFF"/>
                </a:solidFill>
                <a:latin typeface="Lucida Sans"/>
                <a:cs typeface="Lucida Sans"/>
              </a:rPr>
              <a:t>Nouveau</a:t>
            </a:r>
            <a:r>
              <a:rPr sz="1800" b="1" spc="-85" dirty="0">
                <a:solidFill>
                  <a:srgbClr val="FFFFFF"/>
                </a:solidFill>
                <a:latin typeface="Lucida Sans"/>
                <a:cs typeface="Lucida Sans"/>
              </a:rPr>
              <a:t> </a:t>
            </a:r>
            <a:r>
              <a:rPr sz="1800" b="1" spc="-45" dirty="0">
                <a:solidFill>
                  <a:srgbClr val="FFFFFF"/>
                </a:solidFill>
                <a:latin typeface="Lucida Sans"/>
                <a:cs typeface="Lucida Sans"/>
              </a:rPr>
              <a:t>message</a:t>
            </a:r>
            <a:endParaRPr sz="1800">
              <a:latin typeface="Lucida Sans"/>
              <a:cs typeface="Lucida Sans"/>
            </a:endParaRPr>
          </a:p>
        </p:txBody>
      </p:sp>
      <p:sp>
        <p:nvSpPr>
          <p:cNvPr id="39" name="object 39"/>
          <p:cNvSpPr txBox="1"/>
          <p:nvPr/>
        </p:nvSpPr>
        <p:spPr>
          <a:xfrm>
            <a:off x="8981115" y="6750331"/>
            <a:ext cx="805180" cy="258445"/>
          </a:xfrm>
          <a:prstGeom prst="rect">
            <a:avLst/>
          </a:prstGeom>
        </p:spPr>
        <p:txBody>
          <a:bodyPr vert="horz" wrap="square" lIns="0" tIns="15875" rIns="0" bIns="0" rtlCol="0">
            <a:spAutoFit/>
          </a:bodyPr>
          <a:lstStyle/>
          <a:p>
            <a:pPr marL="12700">
              <a:lnSpc>
                <a:spcPct val="100000"/>
              </a:lnSpc>
              <a:spcBef>
                <a:spcPts val="125"/>
              </a:spcBef>
            </a:pPr>
            <a:r>
              <a:rPr sz="1500" b="1" spc="-10" dirty="0">
                <a:solidFill>
                  <a:srgbClr val="FFFFFF"/>
                </a:solidFill>
                <a:latin typeface="Lucida Sans"/>
                <a:cs typeface="Lucida Sans"/>
              </a:rPr>
              <a:t>Envoyer</a:t>
            </a:r>
            <a:endParaRPr sz="1500">
              <a:latin typeface="Lucida Sans"/>
              <a:cs typeface="Lucida Sans"/>
            </a:endParaRPr>
          </a:p>
        </p:txBody>
      </p:sp>
      <p:sp>
        <p:nvSpPr>
          <p:cNvPr id="40" name="object 40"/>
          <p:cNvSpPr txBox="1"/>
          <p:nvPr/>
        </p:nvSpPr>
        <p:spPr>
          <a:xfrm>
            <a:off x="1721246" y="2840680"/>
            <a:ext cx="541020" cy="730250"/>
          </a:xfrm>
          <a:prstGeom prst="rect">
            <a:avLst/>
          </a:prstGeom>
        </p:spPr>
        <p:txBody>
          <a:bodyPr vert="horz" wrap="square" lIns="0" tIns="15875" rIns="0" bIns="0" rtlCol="0">
            <a:spAutoFit/>
          </a:bodyPr>
          <a:lstStyle/>
          <a:p>
            <a:pPr marL="43180">
              <a:lnSpc>
                <a:spcPct val="100000"/>
              </a:lnSpc>
              <a:spcBef>
                <a:spcPts val="125"/>
              </a:spcBef>
            </a:pPr>
            <a:r>
              <a:rPr sz="1500" b="1" spc="-100" dirty="0">
                <a:solidFill>
                  <a:srgbClr val="AAAAAA"/>
                </a:solidFill>
                <a:latin typeface="Lucida Sans"/>
                <a:cs typeface="Lucida Sans"/>
              </a:rPr>
              <a:t>À</a:t>
            </a:r>
            <a:endParaRPr sz="1500">
              <a:latin typeface="Lucida Sans"/>
              <a:cs typeface="Lucida Sans"/>
            </a:endParaRPr>
          </a:p>
          <a:p>
            <a:pPr>
              <a:lnSpc>
                <a:spcPct val="100000"/>
              </a:lnSpc>
              <a:spcBef>
                <a:spcPts val="30"/>
              </a:spcBef>
            </a:pPr>
            <a:endParaRPr sz="1600">
              <a:latin typeface="Lucida Sans"/>
              <a:cs typeface="Lucida Sans"/>
            </a:endParaRPr>
          </a:p>
          <a:p>
            <a:pPr marL="12700">
              <a:lnSpc>
                <a:spcPct val="100000"/>
              </a:lnSpc>
            </a:pPr>
            <a:r>
              <a:rPr sz="1500" b="1" spc="-30" dirty="0">
                <a:solidFill>
                  <a:srgbClr val="AAAAAA"/>
                </a:solidFill>
                <a:latin typeface="Lucida Sans"/>
                <a:cs typeface="Lucida Sans"/>
              </a:rPr>
              <a:t>Objet</a:t>
            </a:r>
            <a:endParaRPr sz="150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55" name="object 13">
            <a:extLst>
              <a:ext uri="{FF2B5EF4-FFF2-40B4-BE49-F238E27FC236}">
                <a16:creationId xmlns:a16="http://schemas.microsoft.com/office/drawing/2014/main" id="{A25F50D0-2011-43AA-A5E7-FE130DACD6C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6" name="object 77">
            <a:extLst>
              <a:ext uri="{FF2B5EF4-FFF2-40B4-BE49-F238E27FC236}">
                <a16:creationId xmlns:a16="http://schemas.microsoft.com/office/drawing/2014/main" id="{F6CA2547-D357-A6AE-5500-F9EB1403FDC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32">
            <a:extLst>
              <a:ext uri="{FF2B5EF4-FFF2-40B4-BE49-F238E27FC236}">
                <a16:creationId xmlns:a16="http://schemas.microsoft.com/office/drawing/2014/main" id="{CBBFCBCD-4512-D6A5-78A1-558A7CD33F2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8" name="object 33">
            <a:extLst>
              <a:ext uri="{FF2B5EF4-FFF2-40B4-BE49-F238E27FC236}">
                <a16:creationId xmlns:a16="http://schemas.microsoft.com/office/drawing/2014/main" id="{4E27DA4A-DB92-B41B-B159-D7DE8ECE001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9" name="object 34">
            <a:extLst>
              <a:ext uri="{FF2B5EF4-FFF2-40B4-BE49-F238E27FC236}">
                <a16:creationId xmlns:a16="http://schemas.microsoft.com/office/drawing/2014/main" id="{6732A051-3D26-3B8D-C61A-F1E68057D0BB}"/>
              </a:ext>
            </a:extLst>
          </p:cNvPr>
          <p:cNvPicPr/>
          <p:nvPr/>
        </p:nvPicPr>
        <p:blipFill>
          <a:blip r:embed="rId27" cstate="print"/>
          <a:stretch>
            <a:fillRect/>
          </a:stretch>
        </p:blipFill>
        <p:spPr>
          <a:xfrm>
            <a:off x="13157476" y="804493"/>
            <a:ext cx="101839" cy="104719"/>
          </a:xfrm>
          <a:prstGeom prst="rect">
            <a:avLst/>
          </a:prstGeom>
        </p:spPr>
      </p:pic>
      <p:sp>
        <p:nvSpPr>
          <p:cNvPr id="60" name="object 35">
            <a:extLst>
              <a:ext uri="{FF2B5EF4-FFF2-40B4-BE49-F238E27FC236}">
                <a16:creationId xmlns:a16="http://schemas.microsoft.com/office/drawing/2014/main" id="{32F1FB1E-3FFA-6A45-EAF4-BE38498DA4E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1" name="object 36">
            <a:extLst>
              <a:ext uri="{FF2B5EF4-FFF2-40B4-BE49-F238E27FC236}">
                <a16:creationId xmlns:a16="http://schemas.microsoft.com/office/drawing/2014/main" id="{B81EA87B-106B-7E84-9FC0-43B0F1C8C5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2" name="object 37">
            <a:extLst>
              <a:ext uri="{FF2B5EF4-FFF2-40B4-BE49-F238E27FC236}">
                <a16:creationId xmlns:a16="http://schemas.microsoft.com/office/drawing/2014/main" id="{0C485F4F-66AD-B372-2DFC-C0CAD31E89B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3" name="object 39">
            <a:extLst>
              <a:ext uri="{FF2B5EF4-FFF2-40B4-BE49-F238E27FC236}">
                <a16:creationId xmlns:a16="http://schemas.microsoft.com/office/drawing/2014/main" id="{7280EEE5-0D7E-CCDD-F725-9B555DDB58F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4" name="object 40">
            <a:extLst>
              <a:ext uri="{FF2B5EF4-FFF2-40B4-BE49-F238E27FC236}">
                <a16:creationId xmlns:a16="http://schemas.microsoft.com/office/drawing/2014/main" id="{957B20FA-91E2-76E8-2C64-4D4007B3D72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5" name="object 41">
            <a:extLst>
              <a:ext uri="{FF2B5EF4-FFF2-40B4-BE49-F238E27FC236}">
                <a16:creationId xmlns:a16="http://schemas.microsoft.com/office/drawing/2014/main" id="{461519C9-EB6D-79D8-5B75-2522055D738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6" name="object 42">
            <a:extLst>
              <a:ext uri="{FF2B5EF4-FFF2-40B4-BE49-F238E27FC236}">
                <a16:creationId xmlns:a16="http://schemas.microsoft.com/office/drawing/2014/main" id="{EA0A3160-23AA-BC35-490F-BC38091B45B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DFF35201-7BA3-A59D-855F-2456DD300E3B}"/>
              </a:ext>
            </a:extLst>
          </p:cNvPr>
          <p:cNvPicPr/>
          <p:nvPr/>
        </p:nvPicPr>
        <p:blipFill>
          <a:blip r:embed="rId28" cstate="print"/>
          <a:stretch>
            <a:fillRect/>
          </a:stretch>
        </p:blipFill>
        <p:spPr>
          <a:xfrm>
            <a:off x="900786" y="665402"/>
            <a:ext cx="90720" cy="160403"/>
          </a:xfrm>
          <a:prstGeom prst="rect">
            <a:avLst/>
          </a:prstGeom>
        </p:spPr>
      </p:pic>
      <p:grpSp>
        <p:nvGrpSpPr>
          <p:cNvPr id="68" name="Groupe 67">
            <a:extLst>
              <a:ext uri="{FF2B5EF4-FFF2-40B4-BE49-F238E27FC236}">
                <a16:creationId xmlns:a16="http://schemas.microsoft.com/office/drawing/2014/main" id="{90E41570-CA57-6C31-558C-357AD553D66A}"/>
              </a:ext>
            </a:extLst>
          </p:cNvPr>
          <p:cNvGrpSpPr/>
          <p:nvPr/>
        </p:nvGrpSpPr>
        <p:grpSpPr>
          <a:xfrm>
            <a:off x="6958757" y="625475"/>
            <a:ext cx="579409" cy="373714"/>
            <a:chOff x="893915" y="795563"/>
            <a:chExt cx="579409" cy="373714"/>
          </a:xfrm>
        </p:grpSpPr>
        <p:sp>
          <p:nvSpPr>
            <p:cNvPr id="69" name="object 39">
              <a:extLst>
                <a:ext uri="{FF2B5EF4-FFF2-40B4-BE49-F238E27FC236}">
                  <a16:creationId xmlns:a16="http://schemas.microsoft.com/office/drawing/2014/main" id="{F9379DE2-CAE5-4158-8677-725E25109DD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70" name="object 40">
              <a:extLst>
                <a:ext uri="{FF2B5EF4-FFF2-40B4-BE49-F238E27FC236}">
                  <a16:creationId xmlns:a16="http://schemas.microsoft.com/office/drawing/2014/main" id="{917F922C-E800-FF87-114C-7B59C493B83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71" name="object 41">
              <a:extLst>
                <a:ext uri="{FF2B5EF4-FFF2-40B4-BE49-F238E27FC236}">
                  <a16:creationId xmlns:a16="http://schemas.microsoft.com/office/drawing/2014/main" id="{A7A7F26C-163B-AB8D-EC4B-2EA49AC83CC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72" name="object 42">
              <a:extLst>
                <a:ext uri="{FF2B5EF4-FFF2-40B4-BE49-F238E27FC236}">
                  <a16:creationId xmlns:a16="http://schemas.microsoft.com/office/drawing/2014/main" id="{3ADD439A-961C-D8BE-84CA-3CD9F2E2255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73" name="object 43">
              <a:extLst>
                <a:ext uri="{FF2B5EF4-FFF2-40B4-BE49-F238E27FC236}">
                  <a16:creationId xmlns:a16="http://schemas.microsoft.com/office/drawing/2014/main" id="{5FC31E96-8B7E-F64D-83FE-883A15AE13D4}"/>
                </a:ext>
              </a:extLst>
            </p:cNvPr>
            <p:cNvPicPr/>
            <p:nvPr/>
          </p:nvPicPr>
          <p:blipFill>
            <a:blip r:embed="rId28" cstate="print"/>
            <a:stretch>
              <a:fillRect/>
            </a:stretch>
          </p:blipFill>
          <p:spPr>
            <a:xfrm>
              <a:off x="1053186" y="817802"/>
              <a:ext cx="90720" cy="160403"/>
            </a:xfrm>
            <a:prstGeom prst="rect">
              <a:avLst/>
            </a:prstGeom>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2943755"/>
          </a:xfrm>
          <a:prstGeom prst="rect">
            <a:avLst/>
          </a:prstGeom>
        </p:spPr>
        <p:txBody>
          <a:bodyPr vert="horz" wrap="square" lIns="0" tIns="45085" rIns="0" bIns="0" rtlCol="0">
            <a:spAutoFit/>
          </a:bodyPr>
          <a:lstStyle/>
          <a:p>
            <a:pPr marL="12700" marR="5080" indent="1508125">
              <a:lnSpc>
                <a:spcPts val="4190"/>
              </a:lnSpc>
              <a:spcBef>
                <a:spcPts val="355"/>
              </a:spcBef>
            </a:pPr>
            <a:r>
              <a:rPr lang="fr-FR" sz="3600" b="1" spc="-150" dirty="0">
                <a:solidFill>
                  <a:srgbClr val="231F20"/>
                </a:solidFill>
                <a:latin typeface="Calibri"/>
                <a:cs typeface="Calibri"/>
              </a:rPr>
              <a:t>L’ESCROQUERIE EST UNE INFRACTION </a:t>
            </a:r>
            <a:br>
              <a:rPr lang="fr-FR" sz="3600" b="1" spc="-150" dirty="0">
                <a:solidFill>
                  <a:srgbClr val="231F20"/>
                </a:solidFill>
                <a:latin typeface="Calibri"/>
                <a:cs typeface="Calibri"/>
              </a:rPr>
            </a:br>
            <a:r>
              <a:rPr lang="fr-FR" sz="3600" b="1" spc="-150" dirty="0">
                <a:solidFill>
                  <a:srgbClr val="231F20"/>
                </a:solidFill>
                <a:latin typeface="Calibri"/>
                <a:cs typeface="Calibri"/>
              </a:rPr>
              <a:t>INSCRITE AU CODE PÉNAL (ARTICLE 313-1) PUNIE DE :</a:t>
            </a:r>
            <a:endParaRPr lang="fr-FR" sz="3600" b="1" spc="-150" dirty="0">
              <a:latin typeface="Calibri"/>
              <a:cs typeface="Calibri"/>
            </a:endParaRPr>
          </a:p>
          <a:p>
            <a:pPr marL="1913889" marR="922019" indent="-984885">
              <a:lnSpc>
                <a:spcPts val="6500"/>
              </a:lnSpc>
              <a:spcBef>
                <a:spcPts val="1185"/>
              </a:spcBef>
            </a:pPr>
            <a:r>
              <a:rPr lang="fr-FR" sz="5750" b="1" u="sng" spc="-150" dirty="0">
                <a:solidFill>
                  <a:srgbClr val="231F20"/>
                </a:solidFill>
                <a:uFill>
                  <a:solidFill>
                    <a:srgbClr val="231F20"/>
                  </a:solidFill>
                </a:uFill>
                <a:latin typeface="Calibri"/>
                <a:cs typeface="Calibri"/>
              </a:rPr>
              <a:t>5 ANS</a:t>
            </a:r>
            <a:r>
              <a:rPr lang="fr-FR" sz="5750" b="1" spc="-150" dirty="0">
                <a:solidFill>
                  <a:srgbClr val="231F20"/>
                </a:solidFill>
                <a:latin typeface="Calibri"/>
                <a:cs typeface="Calibri"/>
              </a:rPr>
              <a:t> D’EMPRISONNEMENT </a:t>
            </a:r>
            <a:r>
              <a:rPr lang="fr-FR" sz="5750" b="1" u="sng" spc="-150" dirty="0">
                <a:solidFill>
                  <a:srgbClr val="231F20"/>
                </a:solidFill>
                <a:uFill>
                  <a:solidFill>
                    <a:srgbClr val="231F20"/>
                  </a:solidFill>
                </a:uFill>
                <a:latin typeface="Calibri"/>
                <a:cs typeface="Calibri"/>
              </a:rPr>
              <a:t>375 000€</a:t>
            </a:r>
            <a:r>
              <a:rPr lang="fr-FR" sz="5750" b="1" spc="-150" dirty="0">
                <a:solidFill>
                  <a:srgbClr val="231F20"/>
                </a:solidFill>
                <a:latin typeface="Calibri"/>
                <a:cs typeface="Calibri"/>
              </a:rPr>
              <a:t> D’AMENDE</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3"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19" name="object 19"/>
          <p:cNvSpPr txBox="1"/>
          <p:nvPr/>
        </p:nvSpPr>
        <p:spPr>
          <a:xfrm>
            <a:off x="12847584" y="2978868"/>
            <a:ext cx="4960620" cy="5725160"/>
          </a:xfrm>
          <a:prstGeom prst="rect">
            <a:avLst/>
          </a:prstGeom>
        </p:spPr>
        <p:txBody>
          <a:bodyPr vert="horz" wrap="square" lIns="0" tIns="12065" rIns="0" bIns="0" rtlCol="0">
            <a:spAutoFit/>
          </a:bodyPr>
          <a:lstStyle/>
          <a:p>
            <a:pPr marL="12700" marR="5080" algn="just">
              <a:lnSpc>
                <a:spcPct val="117400"/>
              </a:lnSpc>
              <a:spcBef>
                <a:spcPts val="95"/>
              </a:spcBef>
            </a:pPr>
            <a:r>
              <a:rPr sz="2450" spc="160" dirty="0">
                <a:solidFill>
                  <a:srgbClr val="231F20"/>
                </a:solidFill>
                <a:latin typeface="Calibri"/>
                <a:cs typeface="Calibri"/>
              </a:rPr>
              <a:t>L’</a:t>
            </a:r>
            <a:r>
              <a:rPr sz="2450" b="1" spc="160" dirty="0">
                <a:solidFill>
                  <a:srgbClr val="231F20"/>
                </a:solidFill>
                <a:latin typeface="Calibri"/>
                <a:cs typeface="Calibri"/>
              </a:rPr>
              <a:t>escroquerie</a:t>
            </a:r>
            <a:r>
              <a:rPr sz="2450" spc="390" dirty="0">
                <a:solidFill>
                  <a:srgbClr val="231F20"/>
                </a:solidFill>
                <a:latin typeface="Calibri"/>
                <a:cs typeface="Calibri"/>
              </a:rPr>
              <a:t> </a:t>
            </a:r>
            <a:r>
              <a:rPr sz="2450" spc="135" dirty="0">
                <a:solidFill>
                  <a:srgbClr val="231F20"/>
                </a:solidFill>
                <a:latin typeface="Calibri"/>
                <a:cs typeface="Calibri"/>
              </a:rPr>
              <a:t>est</a:t>
            </a:r>
            <a:r>
              <a:rPr sz="2450" spc="405" dirty="0">
                <a:solidFill>
                  <a:srgbClr val="231F20"/>
                </a:solidFill>
                <a:latin typeface="Calibri"/>
                <a:cs typeface="Calibri"/>
              </a:rPr>
              <a:t> </a:t>
            </a:r>
            <a:r>
              <a:rPr sz="2450" spc="135" dirty="0">
                <a:solidFill>
                  <a:srgbClr val="231F20"/>
                </a:solidFill>
                <a:latin typeface="Calibri"/>
                <a:cs typeface="Calibri"/>
              </a:rPr>
              <a:t>le</a:t>
            </a:r>
            <a:r>
              <a:rPr sz="2450" spc="400" dirty="0">
                <a:solidFill>
                  <a:srgbClr val="231F20"/>
                </a:solidFill>
                <a:latin typeface="Calibri"/>
                <a:cs typeface="Calibri"/>
              </a:rPr>
              <a:t> </a:t>
            </a:r>
            <a:r>
              <a:rPr sz="2450" spc="170" dirty="0">
                <a:solidFill>
                  <a:srgbClr val="231F20"/>
                </a:solidFill>
                <a:latin typeface="Calibri"/>
                <a:cs typeface="Calibri"/>
              </a:rPr>
              <a:t>fait,</a:t>
            </a:r>
            <a:r>
              <a:rPr sz="2450" spc="409" dirty="0">
                <a:solidFill>
                  <a:srgbClr val="231F20"/>
                </a:solidFill>
                <a:latin typeface="Calibri"/>
                <a:cs typeface="Calibri"/>
              </a:rPr>
              <a:t> </a:t>
            </a:r>
            <a:r>
              <a:rPr sz="2450" spc="150" dirty="0">
                <a:solidFill>
                  <a:srgbClr val="231F20"/>
                </a:solidFill>
                <a:latin typeface="Calibri"/>
                <a:cs typeface="Calibri"/>
              </a:rPr>
              <a:t>soit</a:t>
            </a:r>
            <a:r>
              <a:rPr sz="2450" spc="400" dirty="0">
                <a:solidFill>
                  <a:srgbClr val="231F20"/>
                </a:solidFill>
                <a:latin typeface="Calibri"/>
                <a:cs typeface="Calibri"/>
              </a:rPr>
              <a:t> </a:t>
            </a:r>
            <a:r>
              <a:rPr sz="2450" spc="145" dirty="0">
                <a:solidFill>
                  <a:srgbClr val="231F20"/>
                </a:solidFill>
                <a:latin typeface="Calibri"/>
                <a:cs typeface="Calibri"/>
              </a:rPr>
              <a:t>par </a:t>
            </a:r>
            <a:r>
              <a:rPr sz="2450" spc="229" dirty="0">
                <a:solidFill>
                  <a:srgbClr val="231F20"/>
                </a:solidFill>
                <a:latin typeface="Calibri"/>
                <a:cs typeface="Calibri"/>
              </a:rPr>
              <a:t>l’usage</a:t>
            </a:r>
            <a:r>
              <a:rPr sz="2450" spc="525" dirty="0">
                <a:solidFill>
                  <a:srgbClr val="231F20"/>
                </a:solidFill>
                <a:latin typeface="Calibri"/>
                <a:cs typeface="Calibri"/>
              </a:rPr>
              <a:t> </a:t>
            </a:r>
            <a:r>
              <a:rPr sz="2450" spc="155" dirty="0">
                <a:solidFill>
                  <a:srgbClr val="231F20"/>
                </a:solidFill>
                <a:latin typeface="Calibri"/>
                <a:cs typeface="Calibri"/>
              </a:rPr>
              <a:t>d’un</a:t>
            </a:r>
            <a:r>
              <a:rPr sz="2450" spc="535" dirty="0">
                <a:solidFill>
                  <a:srgbClr val="231F20"/>
                </a:solidFill>
                <a:latin typeface="Calibri"/>
                <a:cs typeface="Calibri"/>
              </a:rPr>
              <a:t> </a:t>
            </a:r>
            <a:r>
              <a:rPr sz="2450" spc="204" dirty="0">
                <a:solidFill>
                  <a:srgbClr val="231F20"/>
                </a:solidFill>
                <a:latin typeface="Calibri"/>
                <a:cs typeface="Calibri"/>
              </a:rPr>
              <a:t>faux</a:t>
            </a:r>
            <a:r>
              <a:rPr sz="2450" spc="530" dirty="0">
                <a:solidFill>
                  <a:srgbClr val="231F20"/>
                </a:solidFill>
                <a:latin typeface="Calibri"/>
                <a:cs typeface="Calibri"/>
              </a:rPr>
              <a:t> </a:t>
            </a:r>
            <a:r>
              <a:rPr sz="2450" spc="135" dirty="0">
                <a:solidFill>
                  <a:srgbClr val="231F20"/>
                </a:solidFill>
                <a:latin typeface="Calibri"/>
                <a:cs typeface="Calibri"/>
              </a:rPr>
              <a:t>nom</a:t>
            </a:r>
            <a:r>
              <a:rPr sz="2450" spc="535" dirty="0">
                <a:solidFill>
                  <a:srgbClr val="231F20"/>
                </a:solidFill>
                <a:latin typeface="Calibri"/>
                <a:cs typeface="Calibri"/>
              </a:rPr>
              <a:t> </a:t>
            </a:r>
            <a:r>
              <a:rPr sz="2450" spc="114" dirty="0">
                <a:solidFill>
                  <a:srgbClr val="231F20"/>
                </a:solidFill>
                <a:latin typeface="Calibri"/>
                <a:cs typeface="Calibri"/>
              </a:rPr>
              <a:t>ou</a:t>
            </a:r>
            <a:r>
              <a:rPr sz="2450" spc="535" dirty="0">
                <a:solidFill>
                  <a:srgbClr val="231F20"/>
                </a:solidFill>
                <a:latin typeface="Calibri"/>
                <a:cs typeface="Calibri"/>
              </a:rPr>
              <a:t> </a:t>
            </a:r>
            <a:r>
              <a:rPr sz="2450" spc="190" dirty="0">
                <a:solidFill>
                  <a:srgbClr val="231F20"/>
                </a:solidFill>
                <a:latin typeface="Calibri"/>
                <a:cs typeface="Calibri"/>
              </a:rPr>
              <a:t>d’une </a:t>
            </a:r>
            <a:r>
              <a:rPr sz="2450" spc="95" dirty="0">
                <a:solidFill>
                  <a:srgbClr val="231F20"/>
                </a:solidFill>
                <a:latin typeface="Calibri"/>
                <a:cs typeface="Calibri"/>
              </a:rPr>
              <a:t>fausse</a:t>
            </a:r>
            <a:r>
              <a:rPr sz="2450" spc="204" dirty="0">
                <a:solidFill>
                  <a:srgbClr val="231F20"/>
                </a:solidFill>
                <a:latin typeface="Calibri"/>
                <a:cs typeface="Calibri"/>
              </a:rPr>
              <a:t> </a:t>
            </a:r>
            <a:r>
              <a:rPr sz="2450" spc="75" dirty="0">
                <a:solidFill>
                  <a:srgbClr val="231F20"/>
                </a:solidFill>
                <a:latin typeface="Calibri"/>
                <a:cs typeface="Calibri"/>
              </a:rPr>
              <a:t>qualité,</a:t>
            </a:r>
            <a:r>
              <a:rPr sz="2450" spc="215" dirty="0">
                <a:solidFill>
                  <a:srgbClr val="231F20"/>
                </a:solidFill>
                <a:latin typeface="Calibri"/>
                <a:cs typeface="Calibri"/>
              </a:rPr>
              <a:t> </a:t>
            </a:r>
            <a:r>
              <a:rPr sz="2450" spc="75" dirty="0">
                <a:solidFill>
                  <a:srgbClr val="231F20"/>
                </a:solidFill>
                <a:latin typeface="Calibri"/>
                <a:cs typeface="Calibri"/>
              </a:rPr>
              <a:t>soit</a:t>
            </a:r>
            <a:r>
              <a:rPr sz="2450" spc="215" dirty="0">
                <a:solidFill>
                  <a:srgbClr val="231F20"/>
                </a:solidFill>
                <a:latin typeface="Calibri"/>
                <a:cs typeface="Calibri"/>
              </a:rPr>
              <a:t> </a:t>
            </a:r>
            <a:r>
              <a:rPr sz="2450" spc="60" dirty="0">
                <a:solidFill>
                  <a:srgbClr val="231F20"/>
                </a:solidFill>
                <a:latin typeface="Calibri"/>
                <a:cs typeface="Calibri"/>
              </a:rPr>
              <a:t>par</a:t>
            </a:r>
            <a:r>
              <a:rPr sz="2450" spc="220" dirty="0">
                <a:solidFill>
                  <a:srgbClr val="231F20"/>
                </a:solidFill>
                <a:latin typeface="Calibri"/>
                <a:cs typeface="Calibri"/>
              </a:rPr>
              <a:t> </a:t>
            </a:r>
            <a:r>
              <a:rPr sz="2450" spc="65" dirty="0">
                <a:solidFill>
                  <a:srgbClr val="231F20"/>
                </a:solidFill>
                <a:latin typeface="Calibri"/>
                <a:cs typeface="Calibri"/>
              </a:rPr>
              <a:t>l’abus</a:t>
            </a:r>
            <a:r>
              <a:rPr sz="2450" spc="215" dirty="0">
                <a:solidFill>
                  <a:srgbClr val="231F20"/>
                </a:solidFill>
                <a:latin typeface="Calibri"/>
                <a:cs typeface="Calibri"/>
              </a:rPr>
              <a:t> </a:t>
            </a:r>
            <a:r>
              <a:rPr sz="2450" spc="-10" dirty="0">
                <a:solidFill>
                  <a:srgbClr val="231F20"/>
                </a:solidFill>
                <a:latin typeface="Calibri"/>
                <a:cs typeface="Calibri"/>
              </a:rPr>
              <a:t>d’une </a:t>
            </a:r>
            <a:r>
              <a:rPr sz="2450" spc="245" dirty="0">
                <a:solidFill>
                  <a:srgbClr val="231F20"/>
                </a:solidFill>
                <a:latin typeface="Calibri"/>
                <a:cs typeface="Calibri"/>
              </a:rPr>
              <a:t>qualité</a:t>
            </a:r>
            <a:r>
              <a:rPr sz="2450" spc="595" dirty="0">
                <a:solidFill>
                  <a:srgbClr val="231F20"/>
                </a:solidFill>
                <a:latin typeface="Calibri"/>
                <a:cs typeface="Calibri"/>
              </a:rPr>
              <a:t> </a:t>
            </a:r>
            <a:r>
              <a:rPr sz="2450" spc="235" dirty="0">
                <a:solidFill>
                  <a:srgbClr val="231F20"/>
                </a:solidFill>
                <a:latin typeface="Calibri"/>
                <a:cs typeface="Calibri"/>
              </a:rPr>
              <a:t>vraie,</a:t>
            </a:r>
            <a:r>
              <a:rPr sz="2450" spc="600" dirty="0">
                <a:solidFill>
                  <a:srgbClr val="231F20"/>
                </a:solidFill>
                <a:latin typeface="Calibri"/>
                <a:cs typeface="Calibri"/>
              </a:rPr>
              <a:t> </a:t>
            </a:r>
            <a:r>
              <a:rPr sz="2450" spc="225" dirty="0">
                <a:solidFill>
                  <a:srgbClr val="231F20"/>
                </a:solidFill>
                <a:latin typeface="Calibri"/>
                <a:cs typeface="Calibri"/>
              </a:rPr>
              <a:t>soit</a:t>
            </a:r>
            <a:r>
              <a:rPr sz="2450" spc="605" dirty="0">
                <a:solidFill>
                  <a:srgbClr val="231F20"/>
                </a:solidFill>
                <a:latin typeface="Calibri"/>
                <a:cs typeface="Calibri"/>
              </a:rPr>
              <a:t> </a:t>
            </a:r>
            <a:r>
              <a:rPr sz="2450" spc="195" dirty="0">
                <a:solidFill>
                  <a:srgbClr val="231F20"/>
                </a:solidFill>
                <a:latin typeface="Calibri"/>
                <a:cs typeface="Calibri"/>
              </a:rPr>
              <a:t>par</a:t>
            </a:r>
            <a:r>
              <a:rPr sz="2450" spc="605" dirty="0">
                <a:solidFill>
                  <a:srgbClr val="231F20"/>
                </a:solidFill>
                <a:latin typeface="Calibri"/>
                <a:cs typeface="Calibri"/>
              </a:rPr>
              <a:t> </a:t>
            </a:r>
            <a:r>
              <a:rPr sz="2450" spc="215" dirty="0">
                <a:solidFill>
                  <a:srgbClr val="231F20"/>
                </a:solidFill>
                <a:latin typeface="Calibri"/>
                <a:cs typeface="Calibri"/>
              </a:rPr>
              <a:t>l’emploi </a:t>
            </a:r>
            <a:r>
              <a:rPr sz="2450" spc="80" dirty="0">
                <a:solidFill>
                  <a:srgbClr val="231F20"/>
                </a:solidFill>
                <a:latin typeface="Calibri"/>
                <a:cs typeface="Calibri"/>
              </a:rPr>
              <a:t>de</a:t>
            </a:r>
            <a:r>
              <a:rPr sz="2450" spc="455" dirty="0">
                <a:solidFill>
                  <a:srgbClr val="231F20"/>
                </a:solidFill>
                <a:latin typeface="Calibri"/>
                <a:cs typeface="Calibri"/>
              </a:rPr>
              <a:t> </a:t>
            </a:r>
            <a:r>
              <a:rPr sz="2450" spc="160" dirty="0">
                <a:solidFill>
                  <a:srgbClr val="231F20"/>
                </a:solidFill>
                <a:latin typeface="Calibri"/>
                <a:cs typeface="Calibri"/>
              </a:rPr>
              <a:t>manoeuvres</a:t>
            </a:r>
            <a:r>
              <a:rPr sz="2450" spc="465" dirty="0">
                <a:solidFill>
                  <a:srgbClr val="231F20"/>
                </a:solidFill>
                <a:latin typeface="Calibri"/>
                <a:cs typeface="Calibri"/>
              </a:rPr>
              <a:t> </a:t>
            </a:r>
            <a:r>
              <a:rPr sz="2450" spc="200" dirty="0">
                <a:solidFill>
                  <a:srgbClr val="231F20"/>
                </a:solidFill>
                <a:latin typeface="Calibri"/>
                <a:cs typeface="Calibri"/>
              </a:rPr>
              <a:t>frauduleuses,</a:t>
            </a:r>
            <a:r>
              <a:rPr sz="2450" spc="465" dirty="0">
                <a:solidFill>
                  <a:srgbClr val="231F20"/>
                </a:solidFill>
                <a:latin typeface="Calibri"/>
                <a:cs typeface="Calibri"/>
              </a:rPr>
              <a:t> </a:t>
            </a:r>
            <a:r>
              <a:rPr sz="2450" spc="125" dirty="0">
                <a:solidFill>
                  <a:srgbClr val="231F20"/>
                </a:solidFill>
                <a:latin typeface="Calibri"/>
                <a:cs typeface="Calibri"/>
              </a:rPr>
              <a:t>de </a:t>
            </a:r>
            <a:r>
              <a:rPr sz="2450" b="1" spc="70" dirty="0">
                <a:solidFill>
                  <a:srgbClr val="231F20"/>
                </a:solidFill>
                <a:latin typeface="Calibri"/>
                <a:cs typeface="Calibri"/>
              </a:rPr>
              <a:t>tromper</a:t>
            </a:r>
            <a:r>
              <a:rPr sz="2450" b="1" spc="235" dirty="0">
                <a:solidFill>
                  <a:srgbClr val="231F20"/>
                </a:solidFill>
                <a:latin typeface="Calibri"/>
                <a:cs typeface="Calibri"/>
              </a:rPr>
              <a:t> </a:t>
            </a:r>
            <a:r>
              <a:rPr sz="2450" b="1" spc="60" dirty="0">
                <a:solidFill>
                  <a:srgbClr val="231F20"/>
                </a:solidFill>
                <a:latin typeface="Calibri"/>
                <a:cs typeface="Calibri"/>
              </a:rPr>
              <a:t>une</a:t>
            </a:r>
            <a:r>
              <a:rPr sz="2450" b="1" spc="245" dirty="0">
                <a:solidFill>
                  <a:srgbClr val="231F20"/>
                </a:solidFill>
                <a:latin typeface="Calibri"/>
                <a:cs typeface="Calibri"/>
              </a:rPr>
              <a:t> </a:t>
            </a:r>
            <a:r>
              <a:rPr sz="2450" b="1" spc="75" dirty="0">
                <a:solidFill>
                  <a:srgbClr val="231F20"/>
                </a:solidFill>
                <a:latin typeface="Calibri"/>
                <a:cs typeface="Calibri"/>
              </a:rPr>
              <a:t>personne</a:t>
            </a:r>
            <a:r>
              <a:rPr sz="2450" b="1" spc="245" dirty="0">
                <a:solidFill>
                  <a:srgbClr val="231F20"/>
                </a:solidFill>
                <a:latin typeface="Calibri"/>
                <a:cs typeface="Calibri"/>
              </a:rPr>
              <a:t> </a:t>
            </a:r>
            <a:r>
              <a:rPr sz="2450" b="1" spc="95" dirty="0">
                <a:solidFill>
                  <a:srgbClr val="231F20"/>
                </a:solidFill>
                <a:latin typeface="Calibri"/>
                <a:cs typeface="Calibri"/>
              </a:rPr>
              <a:t>physique</a:t>
            </a:r>
            <a:r>
              <a:rPr sz="2450" b="1" spc="250" dirty="0">
                <a:solidFill>
                  <a:srgbClr val="231F20"/>
                </a:solidFill>
                <a:latin typeface="Calibri"/>
                <a:cs typeface="Calibri"/>
              </a:rPr>
              <a:t> </a:t>
            </a:r>
            <a:r>
              <a:rPr sz="2450" b="1" spc="-25" dirty="0">
                <a:solidFill>
                  <a:srgbClr val="231F20"/>
                </a:solidFill>
                <a:latin typeface="Calibri"/>
                <a:cs typeface="Calibri"/>
              </a:rPr>
              <a:t>ou </a:t>
            </a:r>
            <a:r>
              <a:rPr sz="2450" b="1" spc="95" dirty="0">
                <a:solidFill>
                  <a:srgbClr val="231F20"/>
                </a:solidFill>
                <a:latin typeface="Calibri"/>
                <a:cs typeface="Calibri"/>
              </a:rPr>
              <a:t>morale</a:t>
            </a:r>
            <a:r>
              <a:rPr sz="2450" b="1" spc="265" dirty="0">
                <a:solidFill>
                  <a:srgbClr val="231F20"/>
                </a:solidFill>
                <a:latin typeface="Calibri"/>
                <a:cs typeface="Calibri"/>
              </a:rPr>
              <a:t> </a:t>
            </a:r>
            <a:r>
              <a:rPr sz="2450" spc="50" dirty="0">
                <a:solidFill>
                  <a:srgbClr val="231F20"/>
                </a:solidFill>
                <a:latin typeface="Calibri"/>
                <a:cs typeface="Calibri"/>
              </a:rPr>
              <a:t>et</a:t>
            </a:r>
            <a:r>
              <a:rPr sz="2450" spc="280" dirty="0">
                <a:solidFill>
                  <a:srgbClr val="231F20"/>
                </a:solidFill>
                <a:latin typeface="Calibri"/>
                <a:cs typeface="Calibri"/>
              </a:rPr>
              <a:t> </a:t>
            </a:r>
            <a:r>
              <a:rPr sz="2450" dirty="0">
                <a:solidFill>
                  <a:srgbClr val="231F20"/>
                </a:solidFill>
                <a:latin typeface="Calibri"/>
                <a:cs typeface="Calibri"/>
              </a:rPr>
              <a:t>de</a:t>
            </a:r>
            <a:r>
              <a:rPr sz="2450" spc="275" dirty="0">
                <a:solidFill>
                  <a:srgbClr val="231F20"/>
                </a:solidFill>
                <a:latin typeface="Calibri"/>
                <a:cs typeface="Calibri"/>
              </a:rPr>
              <a:t> </a:t>
            </a:r>
            <a:r>
              <a:rPr sz="2450" spc="145" dirty="0">
                <a:solidFill>
                  <a:srgbClr val="231F20"/>
                </a:solidFill>
                <a:latin typeface="Calibri"/>
                <a:cs typeface="Calibri"/>
              </a:rPr>
              <a:t>la</a:t>
            </a:r>
            <a:r>
              <a:rPr sz="2450" spc="275" dirty="0">
                <a:solidFill>
                  <a:srgbClr val="231F20"/>
                </a:solidFill>
                <a:latin typeface="Calibri"/>
                <a:cs typeface="Calibri"/>
              </a:rPr>
              <a:t> </a:t>
            </a:r>
            <a:r>
              <a:rPr sz="2450" spc="70" dirty="0">
                <a:solidFill>
                  <a:srgbClr val="231F20"/>
                </a:solidFill>
                <a:latin typeface="Calibri"/>
                <a:cs typeface="Calibri"/>
              </a:rPr>
              <a:t>déterminer</a:t>
            </a:r>
            <a:r>
              <a:rPr sz="2450" spc="275" dirty="0">
                <a:solidFill>
                  <a:srgbClr val="231F20"/>
                </a:solidFill>
                <a:latin typeface="Calibri"/>
                <a:cs typeface="Calibri"/>
              </a:rPr>
              <a:t> </a:t>
            </a:r>
            <a:r>
              <a:rPr sz="2450" spc="120" dirty="0">
                <a:solidFill>
                  <a:srgbClr val="231F20"/>
                </a:solidFill>
                <a:latin typeface="Calibri"/>
                <a:cs typeface="Calibri"/>
              </a:rPr>
              <a:t>ainsi,</a:t>
            </a:r>
            <a:r>
              <a:rPr sz="2450" spc="280" dirty="0">
                <a:solidFill>
                  <a:srgbClr val="231F20"/>
                </a:solidFill>
                <a:latin typeface="Calibri"/>
                <a:cs typeface="Calibri"/>
              </a:rPr>
              <a:t> </a:t>
            </a:r>
            <a:r>
              <a:rPr sz="2450" spc="30" dirty="0">
                <a:solidFill>
                  <a:srgbClr val="231F20"/>
                </a:solidFill>
                <a:latin typeface="Calibri"/>
                <a:cs typeface="Calibri"/>
              </a:rPr>
              <a:t>à </a:t>
            </a:r>
            <a:r>
              <a:rPr sz="2450" spc="90" dirty="0">
                <a:solidFill>
                  <a:srgbClr val="231F20"/>
                </a:solidFill>
                <a:latin typeface="Calibri"/>
                <a:cs typeface="Calibri"/>
              </a:rPr>
              <a:t>son</a:t>
            </a:r>
            <a:r>
              <a:rPr sz="2450" spc="285"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0" dirty="0">
                <a:solidFill>
                  <a:srgbClr val="231F20"/>
                </a:solidFill>
                <a:latin typeface="Calibri"/>
                <a:cs typeface="Calibri"/>
              </a:rPr>
              <a:t>ou</a:t>
            </a:r>
            <a:r>
              <a:rPr sz="2450" spc="285" dirty="0">
                <a:solidFill>
                  <a:srgbClr val="231F20"/>
                </a:solidFill>
                <a:latin typeface="Calibri"/>
                <a:cs typeface="Calibri"/>
              </a:rPr>
              <a:t> </a:t>
            </a:r>
            <a:r>
              <a:rPr sz="2450" spc="95" dirty="0">
                <a:solidFill>
                  <a:srgbClr val="231F20"/>
                </a:solidFill>
                <a:latin typeface="Calibri"/>
                <a:cs typeface="Calibri"/>
              </a:rPr>
              <a:t>au</a:t>
            </a:r>
            <a:r>
              <a:rPr sz="2450" spc="290"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5" dirty="0">
                <a:solidFill>
                  <a:srgbClr val="231F20"/>
                </a:solidFill>
                <a:latin typeface="Calibri"/>
                <a:cs typeface="Calibri"/>
              </a:rPr>
              <a:t>d’un </a:t>
            </a:r>
            <a:r>
              <a:rPr sz="2450" spc="204" dirty="0">
                <a:solidFill>
                  <a:srgbClr val="231F20"/>
                </a:solidFill>
                <a:latin typeface="Calibri"/>
                <a:cs typeface="Calibri"/>
              </a:rPr>
              <a:t>tiers,</a:t>
            </a:r>
            <a:r>
              <a:rPr sz="2450" spc="495" dirty="0">
                <a:solidFill>
                  <a:srgbClr val="231F20"/>
                </a:solidFill>
                <a:latin typeface="Calibri"/>
                <a:cs typeface="Calibri"/>
              </a:rPr>
              <a:t> </a:t>
            </a:r>
            <a:r>
              <a:rPr sz="2450" spc="80" dirty="0">
                <a:solidFill>
                  <a:srgbClr val="231F20"/>
                </a:solidFill>
                <a:latin typeface="Calibri"/>
                <a:cs typeface="Calibri"/>
              </a:rPr>
              <a:t>à</a:t>
            </a:r>
            <a:r>
              <a:rPr sz="2450" spc="490" dirty="0">
                <a:solidFill>
                  <a:srgbClr val="231F20"/>
                </a:solidFill>
                <a:latin typeface="Calibri"/>
                <a:cs typeface="Calibri"/>
              </a:rPr>
              <a:t> </a:t>
            </a:r>
            <a:r>
              <a:rPr sz="2450" b="1" spc="185" dirty="0">
                <a:solidFill>
                  <a:srgbClr val="231F20"/>
                </a:solidFill>
                <a:latin typeface="Calibri"/>
                <a:cs typeface="Calibri"/>
              </a:rPr>
              <a:t>remettre</a:t>
            </a:r>
            <a:r>
              <a:rPr sz="2450" b="1" spc="495" dirty="0">
                <a:solidFill>
                  <a:srgbClr val="231F20"/>
                </a:solidFill>
                <a:latin typeface="Calibri"/>
                <a:cs typeface="Calibri"/>
              </a:rPr>
              <a:t> </a:t>
            </a:r>
            <a:r>
              <a:rPr sz="2450" b="1" spc="160" dirty="0">
                <a:solidFill>
                  <a:srgbClr val="231F20"/>
                </a:solidFill>
                <a:latin typeface="Calibri"/>
                <a:cs typeface="Calibri"/>
              </a:rPr>
              <a:t>des</a:t>
            </a:r>
            <a:r>
              <a:rPr sz="2450" b="1" spc="500" dirty="0">
                <a:solidFill>
                  <a:srgbClr val="231F20"/>
                </a:solidFill>
                <a:latin typeface="Calibri"/>
                <a:cs typeface="Calibri"/>
              </a:rPr>
              <a:t> </a:t>
            </a:r>
            <a:r>
              <a:rPr sz="2450" b="1" spc="200" dirty="0">
                <a:solidFill>
                  <a:srgbClr val="231F20"/>
                </a:solidFill>
                <a:latin typeface="Calibri"/>
                <a:cs typeface="Calibri"/>
              </a:rPr>
              <a:t>fonds,</a:t>
            </a:r>
            <a:r>
              <a:rPr sz="2450" b="1" spc="490" dirty="0">
                <a:solidFill>
                  <a:srgbClr val="231F20"/>
                </a:solidFill>
                <a:latin typeface="Calibri"/>
                <a:cs typeface="Calibri"/>
              </a:rPr>
              <a:t> </a:t>
            </a:r>
            <a:r>
              <a:rPr sz="2450" b="1" spc="190" dirty="0">
                <a:solidFill>
                  <a:srgbClr val="231F20"/>
                </a:solidFill>
                <a:latin typeface="Calibri"/>
                <a:cs typeface="Calibri"/>
              </a:rPr>
              <a:t>des </a:t>
            </a:r>
            <a:r>
              <a:rPr sz="2450" b="1" spc="170" dirty="0">
                <a:solidFill>
                  <a:srgbClr val="231F20"/>
                </a:solidFill>
                <a:latin typeface="Calibri"/>
                <a:cs typeface="Calibri"/>
              </a:rPr>
              <a:t>valeurs</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25" dirty="0">
                <a:solidFill>
                  <a:srgbClr val="231F20"/>
                </a:solidFill>
                <a:latin typeface="Calibri"/>
                <a:cs typeface="Calibri"/>
              </a:rPr>
              <a:t>bien</a:t>
            </a:r>
            <a:r>
              <a:rPr sz="2450" b="1" spc="375" dirty="0">
                <a:solidFill>
                  <a:srgbClr val="231F20"/>
                </a:solidFill>
                <a:latin typeface="Calibri"/>
                <a:cs typeface="Calibri"/>
              </a:rPr>
              <a:t> </a:t>
            </a:r>
            <a:r>
              <a:rPr sz="2450" b="1" spc="135" dirty="0">
                <a:solidFill>
                  <a:srgbClr val="231F20"/>
                </a:solidFill>
                <a:latin typeface="Calibri"/>
                <a:cs typeface="Calibri"/>
              </a:rPr>
              <a:t>quelconque,</a:t>
            </a:r>
            <a:r>
              <a:rPr sz="2450" b="1" spc="375" dirty="0">
                <a:solidFill>
                  <a:srgbClr val="231F20"/>
                </a:solidFill>
                <a:latin typeface="Calibri"/>
                <a:cs typeface="Calibri"/>
              </a:rPr>
              <a:t> </a:t>
            </a:r>
            <a:r>
              <a:rPr sz="2450" b="1" spc="40" dirty="0">
                <a:solidFill>
                  <a:srgbClr val="231F20"/>
                </a:solidFill>
                <a:latin typeface="Calibri"/>
                <a:cs typeface="Calibri"/>
              </a:rPr>
              <a:t>à </a:t>
            </a:r>
            <a:r>
              <a:rPr sz="2450" b="1" spc="165" dirty="0">
                <a:solidFill>
                  <a:srgbClr val="231F20"/>
                </a:solidFill>
                <a:latin typeface="Calibri"/>
                <a:cs typeface="Calibri"/>
              </a:rPr>
              <a:t>fournir</a:t>
            </a:r>
            <a:r>
              <a:rPr sz="2450" b="1" spc="35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80" dirty="0">
                <a:solidFill>
                  <a:srgbClr val="231F20"/>
                </a:solidFill>
                <a:latin typeface="Calibri"/>
                <a:cs typeface="Calibri"/>
              </a:rPr>
              <a:t>service</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0" dirty="0">
                <a:solidFill>
                  <a:srgbClr val="231F20"/>
                </a:solidFill>
                <a:latin typeface="Calibri"/>
                <a:cs typeface="Calibri"/>
              </a:rPr>
              <a:t> </a:t>
            </a:r>
            <a:r>
              <a:rPr sz="2450" b="1" spc="90" dirty="0">
                <a:solidFill>
                  <a:srgbClr val="231F20"/>
                </a:solidFill>
                <a:latin typeface="Calibri"/>
                <a:cs typeface="Calibri"/>
              </a:rPr>
              <a:t>à</a:t>
            </a:r>
            <a:r>
              <a:rPr sz="2450" b="1" spc="375" dirty="0">
                <a:solidFill>
                  <a:srgbClr val="231F20"/>
                </a:solidFill>
                <a:latin typeface="Calibri"/>
                <a:cs typeface="Calibri"/>
              </a:rPr>
              <a:t> </a:t>
            </a:r>
            <a:r>
              <a:rPr sz="2450" b="1" spc="150" dirty="0">
                <a:solidFill>
                  <a:srgbClr val="231F20"/>
                </a:solidFill>
                <a:latin typeface="Calibri"/>
                <a:cs typeface="Calibri"/>
              </a:rPr>
              <a:t>consentir </a:t>
            </a:r>
            <a:r>
              <a:rPr sz="2450" b="1" spc="180" dirty="0">
                <a:solidFill>
                  <a:srgbClr val="231F20"/>
                </a:solidFill>
                <a:latin typeface="Calibri"/>
                <a:cs typeface="Calibri"/>
              </a:rPr>
              <a:t>un</a:t>
            </a:r>
            <a:r>
              <a:rPr sz="2450" b="1" spc="40" dirty="0">
                <a:solidFill>
                  <a:srgbClr val="231F20"/>
                </a:solidFill>
                <a:latin typeface="Calibri"/>
                <a:cs typeface="Calibri"/>
              </a:rPr>
              <a:t>  </a:t>
            </a:r>
            <a:r>
              <a:rPr sz="2450" b="1" spc="245" dirty="0">
                <a:solidFill>
                  <a:srgbClr val="231F20"/>
                </a:solidFill>
                <a:latin typeface="Calibri"/>
                <a:cs typeface="Calibri"/>
              </a:rPr>
              <a:t>acte</a:t>
            </a:r>
            <a:r>
              <a:rPr sz="2450" b="1" spc="45" dirty="0">
                <a:solidFill>
                  <a:srgbClr val="231F20"/>
                </a:solidFill>
                <a:latin typeface="Calibri"/>
                <a:cs typeface="Calibri"/>
              </a:rPr>
              <a:t>  </a:t>
            </a:r>
            <a:r>
              <a:rPr sz="2450" b="1" spc="254" dirty="0">
                <a:solidFill>
                  <a:srgbClr val="231F20"/>
                </a:solidFill>
                <a:latin typeface="Calibri"/>
                <a:cs typeface="Calibri"/>
              </a:rPr>
              <a:t>opérant</a:t>
            </a:r>
            <a:r>
              <a:rPr sz="2450" b="1" spc="40" dirty="0">
                <a:solidFill>
                  <a:srgbClr val="231F20"/>
                </a:solidFill>
                <a:latin typeface="Calibri"/>
                <a:cs typeface="Calibri"/>
              </a:rPr>
              <a:t>  </a:t>
            </a:r>
            <a:r>
              <a:rPr sz="2450" b="1" spc="300" dirty="0">
                <a:solidFill>
                  <a:srgbClr val="231F20"/>
                </a:solidFill>
                <a:latin typeface="Calibri"/>
                <a:cs typeface="Calibri"/>
              </a:rPr>
              <a:t>obligation</a:t>
            </a:r>
            <a:r>
              <a:rPr sz="2450" b="1" spc="45" dirty="0">
                <a:solidFill>
                  <a:srgbClr val="231F20"/>
                </a:solidFill>
                <a:latin typeface="Calibri"/>
                <a:cs typeface="Calibri"/>
              </a:rPr>
              <a:t>  </a:t>
            </a:r>
            <a:r>
              <a:rPr sz="2450" b="1" spc="114" dirty="0">
                <a:solidFill>
                  <a:srgbClr val="231F20"/>
                </a:solidFill>
                <a:latin typeface="Calibri"/>
                <a:cs typeface="Calibri"/>
              </a:rPr>
              <a:t>ou </a:t>
            </a:r>
            <a:r>
              <a:rPr sz="2450" b="1" spc="50" dirty="0">
                <a:solidFill>
                  <a:srgbClr val="231F20"/>
                </a:solidFill>
                <a:latin typeface="Calibri"/>
                <a:cs typeface="Calibri"/>
              </a:rPr>
              <a:t>décharge.</a:t>
            </a:r>
            <a:endParaRPr sz="2450" b="1" dirty="0">
              <a:latin typeface="Calibri"/>
              <a:cs typeface="Calibri"/>
            </a:endParaRPr>
          </a:p>
        </p:txBody>
      </p:sp>
      <p:sp>
        <p:nvSpPr>
          <p:cNvPr id="20" name="object 13">
            <a:extLst>
              <a:ext uri="{FF2B5EF4-FFF2-40B4-BE49-F238E27FC236}">
                <a16:creationId xmlns:a16="http://schemas.microsoft.com/office/drawing/2014/main" id="{436D0DD7-B90E-690A-8120-9EB254C331D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1" name="object 77">
            <a:extLst>
              <a:ext uri="{FF2B5EF4-FFF2-40B4-BE49-F238E27FC236}">
                <a16:creationId xmlns:a16="http://schemas.microsoft.com/office/drawing/2014/main" id="{45D237B7-6CAA-480B-0E44-9AF84EFE48C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2" name="object 32">
            <a:extLst>
              <a:ext uri="{FF2B5EF4-FFF2-40B4-BE49-F238E27FC236}">
                <a16:creationId xmlns:a16="http://schemas.microsoft.com/office/drawing/2014/main" id="{FF1842D6-E4D8-C80F-DDC8-3EF31C1389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0CF6000B-0B68-4FC2-8F6B-9E59081713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5DA7C6D0-DEAE-E890-7554-64F4B574C390}"/>
              </a:ext>
            </a:extLst>
          </p:cNvPr>
          <p:cNvPicPr/>
          <p:nvPr/>
        </p:nvPicPr>
        <p:blipFill>
          <a:blip r:embed="rId4"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F05C07B0-A59F-A579-0E73-B3E1FFA5ED7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DB00D196-5302-5A35-65D6-8062F3A9DC8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6585C1FB-F05F-3D6F-7976-2F5747CB2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A0EF81EB-002F-9CC2-EBC2-05A726F9720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F5EF6C61-E931-1DF3-B978-C73D3E8A7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0875DB1D-895E-F140-6737-3DC8F56D5C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2EA4E7CA-4268-1FC6-7618-A73B14F55DC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94B2A77E-2141-211B-7ADF-3FB0A28A8A84}"/>
              </a:ext>
            </a:extLst>
          </p:cNvPr>
          <p:cNvPicPr/>
          <p:nvPr/>
        </p:nvPicPr>
        <p:blipFill>
          <a:blip r:embed="rId5"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2022D930-E570-81A6-9C82-CA1467ACF352}"/>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F266A07E-996F-68BB-62B5-BD55ADD313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985C3CFD-079B-CE7B-99E3-BC14B273AFC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3B90D2B3-B5FE-5B9D-176B-4810E5969BC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0CB0FF85-946F-BEC2-BA31-07ED7EF52DE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56" name="object 43">
              <a:extLst>
                <a:ext uri="{FF2B5EF4-FFF2-40B4-BE49-F238E27FC236}">
                  <a16:creationId xmlns:a16="http://schemas.microsoft.com/office/drawing/2014/main" id="{B8FEF23B-FFF5-37E9-EF59-D72508168EF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fr-FR" sz="2900" b="1" spc="-150" dirty="0">
                <a:solidFill>
                  <a:srgbClr val="231F20"/>
                </a:solidFill>
                <a:latin typeface="Calibri"/>
                <a:cs typeface="Calibri"/>
              </a:rPr>
              <a:t>AVANT D’INSTALLER UNE APPLICATION,</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DEMANDEZ-VOUS SI VOUS EN AVEZ </a:t>
            </a:r>
            <a:r>
              <a:rPr lang="fr-FR" sz="2900" b="1" u="sng" spc="-150" dirty="0">
                <a:solidFill>
                  <a:srgbClr val="231F20"/>
                </a:solidFill>
                <a:uFill>
                  <a:solidFill>
                    <a:srgbClr val="231F20"/>
                  </a:solidFill>
                </a:uFill>
                <a:latin typeface="Calibri"/>
                <a:cs typeface="Calibri"/>
              </a:rPr>
              <a:t>VRAIMENT BESOIN</a:t>
            </a:r>
            <a:endParaRPr lang="fr-FR" sz="2900" b="1" spc="-150" dirty="0">
              <a:latin typeface="Calibri"/>
              <a:cs typeface="Calibri"/>
            </a:endParaRPr>
          </a:p>
        </p:txBody>
      </p:sp>
      <p:grpSp>
        <p:nvGrpSpPr>
          <p:cNvPr id="4" name="object 4"/>
          <p:cNvGrpSpPr/>
          <p:nvPr/>
        </p:nvGrpSpPr>
        <p:grpSpPr>
          <a:xfrm>
            <a:off x="6169742" y="1737607"/>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438848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46031" y="4129095"/>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6" name="object 36"/>
          <p:cNvSpPr txBox="1"/>
          <p:nvPr/>
        </p:nvSpPr>
        <p:spPr>
          <a:xfrm>
            <a:off x="2674252" y="4571250"/>
            <a:ext cx="169227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EXAMINEZ</a:t>
            </a:r>
            <a:endParaRPr lang="fr-FR" sz="2900" b="1" spc="-150" dirty="0">
              <a:latin typeface="Calibri"/>
              <a:cs typeface="Calibri"/>
            </a:endParaRPr>
          </a:p>
        </p:txBody>
      </p:sp>
      <p:sp>
        <p:nvSpPr>
          <p:cNvPr id="37" name="object 37"/>
          <p:cNvSpPr txBox="1"/>
          <p:nvPr/>
        </p:nvSpPr>
        <p:spPr>
          <a:xfrm>
            <a:off x="1328054" y="4946214"/>
            <a:ext cx="4296903" cy="4563429"/>
          </a:xfrm>
          <a:prstGeom prst="rect">
            <a:avLst/>
          </a:prstGeom>
        </p:spPr>
        <p:txBody>
          <a:bodyPr vert="horz" wrap="square" lIns="0" tIns="66675" rIns="0" bIns="0" rtlCol="0">
            <a:spAutoFit/>
          </a:bodyPr>
          <a:lstStyle/>
          <a:p>
            <a:pPr marL="280035" marR="5080" indent="-267970" algn="ctr">
              <a:lnSpc>
                <a:spcPct val="112400"/>
              </a:lnSpc>
            </a:pPr>
            <a:r>
              <a:rPr lang="fr-FR" sz="2900" b="1" u="sng" spc="-150" dirty="0">
                <a:solidFill>
                  <a:srgbClr val="231F20"/>
                </a:solidFill>
                <a:uFill>
                  <a:solidFill>
                    <a:srgbClr val="231F20"/>
                  </a:solidFill>
                </a:uFill>
                <a:latin typeface="Calibri"/>
                <a:cs typeface="Calibri"/>
              </a:rPr>
              <a:t>AVEC PRUDENCE</a:t>
            </a:r>
            <a:endParaRPr lang="fr-FR" sz="2900" b="1" spc="-150" dirty="0">
              <a:latin typeface="Calibri"/>
              <a:cs typeface="Calibri"/>
            </a:endParaRPr>
          </a:p>
          <a:p>
            <a:pPr marL="280035" marR="5080" indent="-267970" algn="ctr">
              <a:lnSpc>
                <a:spcPct val="112400"/>
              </a:lnSpc>
            </a:pPr>
            <a:r>
              <a:rPr lang="fr-FR" sz="2900" b="1" spc="-150" dirty="0">
                <a:solidFill>
                  <a:srgbClr val="231F20"/>
                </a:solidFill>
                <a:latin typeface="Calibri"/>
                <a:cs typeface="Calibri"/>
              </a:rPr>
              <a:t>LES MESSAGES COMPORTANT DES VISUELS À PRIORI OFFICIELS MAIS DONT</a:t>
            </a:r>
            <a:endParaRPr lang="fr-FR" sz="2900" b="1" spc="-150" dirty="0">
              <a:latin typeface="Calibri"/>
              <a:cs typeface="Calibri"/>
            </a:endParaRPr>
          </a:p>
          <a:p>
            <a:pPr marL="59055" marR="29209" algn="ctr">
              <a:lnSpc>
                <a:spcPct val="112400"/>
              </a:lnSpc>
            </a:pPr>
            <a:r>
              <a:rPr lang="fr-FR" sz="2900" b="1" spc="-150" dirty="0">
                <a:solidFill>
                  <a:srgbClr val="231F20"/>
                </a:solidFill>
                <a:latin typeface="Calibri"/>
                <a:cs typeface="Calibri"/>
              </a:rPr>
              <a:t>LA </a:t>
            </a:r>
            <a:r>
              <a:rPr lang="fr-FR" sz="2900" b="1" u="sng" spc="-150" dirty="0">
                <a:solidFill>
                  <a:srgbClr val="231F20"/>
                </a:solidFill>
                <a:uFill>
                  <a:solidFill>
                    <a:srgbClr val="231F20"/>
                  </a:solidFill>
                </a:uFill>
                <a:latin typeface="Calibri"/>
                <a:cs typeface="Calibri"/>
              </a:rPr>
              <a:t>QUALITÉ</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D’AFFICHAGE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EST MAUVAISE</a:t>
            </a:r>
            <a:endParaRPr lang="fr-FR" sz="2900" b="1" spc="-150" dirty="0">
              <a:latin typeface="Calibri"/>
              <a:cs typeface="Calibri"/>
            </a:endParaRPr>
          </a:p>
          <a:p>
            <a:pPr marL="728345" marR="697865" algn="ctr">
              <a:lnSpc>
                <a:spcPct val="112400"/>
              </a:lnSpc>
              <a:spcBef>
                <a:spcPts val="5"/>
              </a:spcBef>
            </a:pPr>
            <a:r>
              <a:rPr lang="fr-FR" sz="2900" b="1" spc="-150" dirty="0">
                <a:solidFill>
                  <a:srgbClr val="231F20"/>
                </a:solidFill>
                <a:latin typeface="Calibri"/>
                <a:cs typeface="Calibri"/>
              </a:rPr>
              <a:t>OU COMPORTANT DES </a:t>
            </a:r>
            <a:r>
              <a:rPr lang="fr-FR" sz="2900" b="1" u="sng" spc="-150" dirty="0">
                <a:solidFill>
                  <a:srgbClr val="231F20"/>
                </a:solidFill>
                <a:uFill>
                  <a:solidFill>
                    <a:srgbClr val="231F20"/>
                  </a:solidFill>
                </a:uFill>
                <a:latin typeface="Calibri"/>
                <a:cs typeface="Calibri"/>
              </a:rPr>
              <a:t>FAUTES </a:t>
            </a:r>
            <a:endParaRPr lang="fr-FR" sz="2900" b="1" spc="-150" dirty="0">
              <a:latin typeface="Calibri"/>
              <a:cs typeface="Calibri"/>
            </a:endParaRPr>
          </a:p>
          <a:p>
            <a:pPr marL="22225" algn="ctr">
              <a:lnSpc>
                <a:spcPct val="100000"/>
              </a:lnSpc>
              <a:spcBef>
                <a:spcPts val="430"/>
              </a:spcBef>
            </a:pPr>
            <a:r>
              <a:rPr lang="fr-FR" sz="2900" b="1" u="sng" spc="-150" dirty="0">
                <a:solidFill>
                  <a:srgbClr val="231F20"/>
                </a:solidFill>
                <a:uFill>
                  <a:solidFill>
                    <a:srgbClr val="231F20"/>
                  </a:solidFill>
                </a:uFill>
                <a:latin typeface="Calibri"/>
                <a:cs typeface="Calibri"/>
              </a:rPr>
              <a:t>D’ORTHOGRAPHE</a:t>
            </a:r>
            <a:endParaRPr lang="fr-FR" sz="2900" b="1" spc="-150" dirty="0">
              <a:latin typeface="Calibri"/>
              <a:cs typeface="Calibri"/>
            </a:endParaRPr>
          </a:p>
        </p:txBody>
      </p:sp>
      <p:sp>
        <p:nvSpPr>
          <p:cNvPr id="38" name="object 38"/>
          <p:cNvSpPr txBox="1"/>
          <p:nvPr/>
        </p:nvSpPr>
        <p:spPr>
          <a:xfrm>
            <a:off x="6550678" y="7304418"/>
            <a:ext cx="4388485" cy="2486193"/>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NE CLIQUEZ JAMAIS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SUR UN LIEN OU UNE PIÈCE JOINTE DONT L’ORIGINE</a:t>
            </a:r>
            <a:endParaRPr lang="fr-FR" sz="2900" b="1" spc="-150" dirty="0">
              <a:latin typeface="Calibri"/>
              <a:cs typeface="Calibri"/>
            </a:endParaRPr>
          </a:p>
          <a:p>
            <a:pPr marL="347980" marR="362585" indent="210185">
              <a:lnSpc>
                <a:spcPct val="112400"/>
              </a:lnSpc>
            </a:pPr>
            <a:r>
              <a:rPr lang="fr-FR" sz="2900" b="1" spc="-150" dirty="0">
                <a:solidFill>
                  <a:srgbClr val="231F20"/>
                </a:solidFill>
                <a:latin typeface="Calibri"/>
                <a:cs typeface="Calibri"/>
              </a:rPr>
              <a:t>OU LA NATURE VOUS SEMBLENT DOUTEUSES</a:t>
            </a:r>
            <a:endParaRPr lang="fr-FR" sz="2900" b="1" spc="-150" dirty="0">
              <a:latin typeface="Calibri"/>
              <a:cs typeface="Calibri"/>
            </a:endParaRPr>
          </a:p>
        </p:txBody>
      </p:sp>
      <p:sp>
        <p:nvSpPr>
          <p:cNvPr id="39" name="object 39"/>
          <p:cNvSpPr txBox="1"/>
          <p:nvPr/>
        </p:nvSpPr>
        <p:spPr>
          <a:xfrm>
            <a:off x="11212602" y="2004569"/>
            <a:ext cx="3904859" cy="2484591"/>
          </a:xfrm>
          <a:prstGeom prst="rect">
            <a:avLst/>
          </a:prstGeom>
        </p:spPr>
        <p:txBody>
          <a:bodyPr vert="horz" wrap="square" lIns="0" tIns="12065" rIns="0" bIns="0" rtlCol="0">
            <a:spAutoFit/>
          </a:bodyPr>
          <a:lstStyle/>
          <a:p>
            <a:pPr marL="12065" marR="5080" indent="-1270" algn="ctr">
              <a:lnSpc>
                <a:spcPct val="112400"/>
              </a:lnSpc>
              <a:spcBef>
                <a:spcPts val="95"/>
              </a:spcBef>
            </a:pPr>
            <a:r>
              <a:rPr lang="fr-FR" sz="2900" b="1" spc="-150" dirty="0">
                <a:solidFill>
                  <a:srgbClr val="231F20"/>
                </a:solidFill>
                <a:latin typeface="Calibri"/>
                <a:cs typeface="Calibri"/>
              </a:rPr>
              <a:t>RAPPELEZ-VOUS QUE SI CELA SEMBLE </a:t>
            </a:r>
            <a:r>
              <a:rPr lang="fr-FR" sz="2900" b="1" u="sng" spc="-150" dirty="0">
                <a:solidFill>
                  <a:srgbClr val="231F20"/>
                </a:solidFill>
                <a:uFill>
                  <a:solidFill>
                    <a:srgbClr val="231F20"/>
                  </a:solidFill>
                </a:uFill>
                <a:latin typeface="Calibri"/>
                <a:cs typeface="Calibri"/>
              </a:rPr>
              <a:t>TROP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BEAU POUR ÊTRE VRAI</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C’EST PROBABLEMENT </a:t>
            </a:r>
            <a:br>
              <a:rPr lang="fr-FR" sz="2900" b="1" spc="-150" dirty="0">
                <a:solidFill>
                  <a:srgbClr val="231F20"/>
                </a:solidFill>
                <a:latin typeface="Calibri"/>
                <a:cs typeface="Calibri"/>
              </a:rPr>
            </a:br>
            <a:r>
              <a:rPr lang="fr-FR" sz="2900" b="1" spc="-150" dirty="0">
                <a:solidFill>
                  <a:srgbClr val="231F20"/>
                </a:solidFill>
                <a:latin typeface="Calibri"/>
                <a:cs typeface="Calibri"/>
              </a:rPr>
              <a:t>LE CAS !</a:t>
            </a:r>
            <a:endParaRPr lang="fr-FR" sz="2900" b="1" spc="-150" dirty="0">
              <a:latin typeface="Calibri"/>
              <a:cs typeface="Calibri"/>
            </a:endParaRPr>
          </a:p>
        </p:txBody>
      </p:sp>
      <p:sp>
        <p:nvSpPr>
          <p:cNvPr id="40" name="object 40"/>
          <p:cNvSpPr txBox="1"/>
          <p:nvPr/>
        </p:nvSpPr>
        <p:spPr>
          <a:xfrm>
            <a:off x="15772449" y="3643851"/>
            <a:ext cx="2582548" cy="1250855"/>
          </a:xfrm>
          <a:prstGeom prst="rect">
            <a:avLst/>
          </a:prstGeom>
        </p:spPr>
        <p:txBody>
          <a:bodyPr vert="horz" wrap="square" lIns="0" tIns="41910" rIns="0" bIns="0" rtlCol="0">
            <a:spAutoFit/>
          </a:bodyPr>
          <a:lstStyle/>
          <a:p>
            <a:pPr marL="12700" algn="just">
              <a:lnSpc>
                <a:spcPct val="100000"/>
              </a:lnSpc>
              <a:spcBef>
                <a:spcPts val="330"/>
              </a:spcBef>
            </a:pPr>
            <a:r>
              <a:rPr lang="fr-FR" sz="1850" b="1" spc="-150" dirty="0">
                <a:solidFill>
                  <a:srgbClr val="FFFFFF"/>
                </a:solidFill>
                <a:latin typeface="Calibri"/>
                <a:cs typeface="Calibri"/>
              </a:rPr>
              <a:t>SI VOUS N’AVEZ PAS</a:t>
            </a:r>
            <a:endParaRPr lang="fr-FR" sz="1850" b="1" spc="-150" dirty="0">
              <a:latin typeface="Calibri"/>
              <a:cs typeface="Calibri"/>
            </a:endParaRPr>
          </a:p>
          <a:p>
            <a:pPr marL="12700" marR="5080" algn="just">
              <a:lnSpc>
                <a:spcPct val="110400"/>
              </a:lnSpc>
            </a:pPr>
            <a:r>
              <a:rPr lang="fr-FR" sz="1850" b="1" spc="-150" dirty="0">
                <a:solidFill>
                  <a:srgbClr val="FFFFFF"/>
                </a:solidFill>
                <a:latin typeface="Calibri"/>
                <a:cs typeface="Calibri"/>
              </a:rPr>
              <a:t>PARTICIPÉ À UN CONCOURS, VOUS NE POUVEZ PAS AVOIR GAGNÉ DE PRIX !</a:t>
            </a:r>
            <a:endParaRPr lang="fr-FR" sz="1850" b="1" spc="-150" dirty="0">
              <a:latin typeface="Calibri"/>
              <a:cs typeface="Calibri"/>
            </a:endParaRPr>
          </a:p>
        </p:txBody>
      </p:sp>
      <p:sp>
        <p:nvSpPr>
          <p:cNvPr id="41" name="object 41"/>
          <p:cNvSpPr txBox="1"/>
          <p:nvPr/>
        </p:nvSpPr>
        <p:spPr>
          <a:xfrm>
            <a:off x="11533471" y="5924536"/>
            <a:ext cx="2320925" cy="1888979"/>
          </a:xfrm>
          <a:prstGeom prst="rect">
            <a:avLst/>
          </a:prstGeom>
        </p:spPr>
        <p:txBody>
          <a:bodyPr vert="horz" wrap="square" lIns="0" tIns="12700" rIns="0" bIns="0" rtlCol="0">
            <a:spAutoFit/>
          </a:bodyPr>
          <a:lstStyle/>
          <a:p>
            <a:pPr marL="12700" marR="118745">
              <a:lnSpc>
                <a:spcPct val="110400"/>
              </a:lnSpc>
              <a:spcBef>
                <a:spcPts val="100"/>
              </a:spcBef>
            </a:pPr>
            <a:r>
              <a:rPr lang="fr-FR" sz="1850" b="1" spc="-150" dirty="0">
                <a:solidFill>
                  <a:srgbClr val="FFFFFF"/>
                </a:solidFill>
                <a:latin typeface="Calibri"/>
                <a:cs typeface="Calibri"/>
              </a:rPr>
              <a:t>AU MOINDRE DOUTE, PRIVILÉGIEZ L’ACCÈS AU SITE WEB EN</a:t>
            </a:r>
            <a:endParaRPr lang="fr-FR" sz="1850" b="1" spc="-150" dirty="0">
              <a:latin typeface="Calibri"/>
              <a:cs typeface="Calibri"/>
            </a:endParaRPr>
          </a:p>
          <a:p>
            <a:pPr marL="12700" marR="57785">
              <a:lnSpc>
                <a:spcPct val="110400"/>
              </a:lnSpc>
            </a:pPr>
            <a:r>
              <a:rPr lang="fr-FR" sz="1850" b="1" spc="-150" dirty="0">
                <a:solidFill>
                  <a:srgbClr val="FFFFFF"/>
                </a:solidFill>
                <a:latin typeface="Calibri"/>
                <a:cs typeface="Calibri"/>
              </a:rPr>
              <a:t>TAPANT DIRECTEMENT L’ADRESSE DANS LA</a:t>
            </a:r>
            <a:endParaRPr lang="fr-FR" sz="1850" b="1" spc="-150" dirty="0">
              <a:latin typeface="Calibri"/>
              <a:cs typeface="Calibri"/>
            </a:endParaRPr>
          </a:p>
          <a:p>
            <a:pPr marL="12700">
              <a:lnSpc>
                <a:spcPct val="100000"/>
              </a:lnSpc>
              <a:spcBef>
                <a:spcPts val="229"/>
              </a:spcBef>
            </a:pPr>
            <a:r>
              <a:rPr lang="fr-FR" sz="1850" b="1" spc="-150" dirty="0">
                <a:solidFill>
                  <a:srgbClr val="FFFFFF"/>
                </a:solidFill>
                <a:latin typeface="Calibri"/>
                <a:cs typeface="Calibri"/>
              </a:rPr>
              <a:t>BARRE DE RECHERCHE</a:t>
            </a:r>
            <a:endParaRPr lang="fr-FR" sz="1850" b="1" spc="-150" dirty="0">
              <a:latin typeface="Calibri"/>
              <a:cs typeface="Calibri"/>
            </a:endParaRPr>
          </a:p>
        </p:txBody>
      </p:sp>
      <p:sp>
        <p:nvSpPr>
          <p:cNvPr id="42" name="object 42"/>
          <p:cNvSpPr txBox="1"/>
          <p:nvPr/>
        </p:nvSpPr>
        <p:spPr>
          <a:xfrm>
            <a:off x="6602696" y="3542565"/>
            <a:ext cx="3475990" cy="985141"/>
          </a:xfrm>
          <a:prstGeom prst="rect">
            <a:avLst/>
          </a:prstGeom>
        </p:spPr>
        <p:txBody>
          <a:bodyPr vert="horz" wrap="square" lIns="0" tIns="12065" rIns="0" bIns="0" rtlCol="0">
            <a:spAutoFit/>
          </a:bodyPr>
          <a:lstStyle/>
          <a:p>
            <a:pPr marL="12700" marR="5080" indent="250190">
              <a:lnSpc>
                <a:spcPct val="112400"/>
              </a:lnSpc>
              <a:spcBef>
                <a:spcPts val="95"/>
              </a:spcBef>
            </a:pPr>
            <a:r>
              <a:rPr lang="fr-FR" sz="2900" b="1" u="sng" spc="-150" dirty="0">
                <a:solidFill>
                  <a:srgbClr val="231F20"/>
                </a:solidFill>
                <a:uFill>
                  <a:solidFill>
                    <a:srgbClr val="231F20"/>
                  </a:solidFill>
                </a:uFill>
                <a:latin typeface="Calibri"/>
                <a:cs typeface="Calibri"/>
              </a:rPr>
              <a:t>MÉFIEZ-VOUS</a:t>
            </a:r>
            <a:r>
              <a:rPr lang="fr-FR" sz="2900" b="1" spc="-150" dirty="0">
                <a:solidFill>
                  <a:srgbClr val="231F20"/>
                </a:solidFill>
                <a:latin typeface="Calibri"/>
                <a:cs typeface="Calibri"/>
              </a:rPr>
              <a:t> DES MESSAGES EXIGEANT</a:t>
            </a:r>
            <a:endParaRPr lang="fr-FR" sz="2900" b="1" spc="-150" dirty="0">
              <a:latin typeface="Calibri"/>
              <a:cs typeface="Calibri"/>
            </a:endParaRPr>
          </a:p>
        </p:txBody>
      </p:sp>
      <p:sp>
        <p:nvSpPr>
          <p:cNvPr id="43" name="object 43"/>
          <p:cNvSpPr txBox="1"/>
          <p:nvPr/>
        </p:nvSpPr>
        <p:spPr>
          <a:xfrm>
            <a:off x="6813446" y="4536376"/>
            <a:ext cx="3054350" cy="1486561"/>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DE VOUS UNE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RÉPONSE OU UNE ACTION IMMÉDIATE</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30" name="object 13">
            <a:extLst>
              <a:ext uri="{FF2B5EF4-FFF2-40B4-BE49-F238E27FC236}">
                <a16:creationId xmlns:a16="http://schemas.microsoft.com/office/drawing/2014/main" id="{8FB35B30-9584-C385-F941-8EBBAAEAAC2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1" name="object 77">
            <a:extLst>
              <a:ext uri="{FF2B5EF4-FFF2-40B4-BE49-F238E27FC236}">
                <a16:creationId xmlns:a16="http://schemas.microsoft.com/office/drawing/2014/main" id="{688629B5-5BFB-4774-6D05-9D5623130B7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32">
            <a:extLst>
              <a:ext uri="{FF2B5EF4-FFF2-40B4-BE49-F238E27FC236}">
                <a16:creationId xmlns:a16="http://schemas.microsoft.com/office/drawing/2014/main" id="{F29091C9-5161-0C0C-3477-27325E449A6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2" name="object 33">
            <a:extLst>
              <a:ext uri="{FF2B5EF4-FFF2-40B4-BE49-F238E27FC236}">
                <a16:creationId xmlns:a16="http://schemas.microsoft.com/office/drawing/2014/main" id="{C330D4D6-5038-E92E-37F5-F01FA0CC3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3" name="object 34">
            <a:extLst>
              <a:ext uri="{FF2B5EF4-FFF2-40B4-BE49-F238E27FC236}">
                <a16:creationId xmlns:a16="http://schemas.microsoft.com/office/drawing/2014/main" id="{888FA9B7-6CEB-1D54-0402-1A5BA01D433E}"/>
              </a:ext>
            </a:extLst>
          </p:cNvPr>
          <p:cNvPicPr/>
          <p:nvPr/>
        </p:nvPicPr>
        <p:blipFill>
          <a:blip r:embed="rId8" cstate="print"/>
          <a:stretch>
            <a:fillRect/>
          </a:stretch>
        </p:blipFill>
        <p:spPr>
          <a:xfrm>
            <a:off x="13157476" y="804493"/>
            <a:ext cx="101839" cy="104719"/>
          </a:xfrm>
          <a:prstGeom prst="rect">
            <a:avLst/>
          </a:prstGeom>
        </p:spPr>
      </p:pic>
      <p:sp>
        <p:nvSpPr>
          <p:cNvPr id="54" name="object 35">
            <a:extLst>
              <a:ext uri="{FF2B5EF4-FFF2-40B4-BE49-F238E27FC236}">
                <a16:creationId xmlns:a16="http://schemas.microsoft.com/office/drawing/2014/main" id="{D6725923-BDE9-6B44-6A6A-64C440734B0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5" name="object 36">
            <a:extLst>
              <a:ext uri="{FF2B5EF4-FFF2-40B4-BE49-F238E27FC236}">
                <a16:creationId xmlns:a16="http://schemas.microsoft.com/office/drawing/2014/main" id="{61826E2C-AA8B-8C71-F4E5-0DBC04BFB5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6" name="object 37">
            <a:extLst>
              <a:ext uri="{FF2B5EF4-FFF2-40B4-BE49-F238E27FC236}">
                <a16:creationId xmlns:a16="http://schemas.microsoft.com/office/drawing/2014/main" id="{533ECA9A-F5E7-02CB-8EF9-CF53001CDB7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7" name="object 39">
            <a:extLst>
              <a:ext uri="{FF2B5EF4-FFF2-40B4-BE49-F238E27FC236}">
                <a16:creationId xmlns:a16="http://schemas.microsoft.com/office/drawing/2014/main" id="{58A096AF-8069-75AD-CB4A-F184A66BB2B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8" name="object 40">
            <a:extLst>
              <a:ext uri="{FF2B5EF4-FFF2-40B4-BE49-F238E27FC236}">
                <a16:creationId xmlns:a16="http://schemas.microsoft.com/office/drawing/2014/main" id="{B84B21E6-344C-339D-FFA3-480BAD5241D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9" name="object 41">
            <a:extLst>
              <a:ext uri="{FF2B5EF4-FFF2-40B4-BE49-F238E27FC236}">
                <a16:creationId xmlns:a16="http://schemas.microsoft.com/office/drawing/2014/main" id="{D7A4293E-CB28-D698-B410-CE217B98A89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0" name="object 42">
            <a:extLst>
              <a:ext uri="{FF2B5EF4-FFF2-40B4-BE49-F238E27FC236}">
                <a16:creationId xmlns:a16="http://schemas.microsoft.com/office/drawing/2014/main" id="{2A560DD4-AC0F-1E4F-97F2-7E98F24B238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1" name="object 43">
            <a:extLst>
              <a:ext uri="{FF2B5EF4-FFF2-40B4-BE49-F238E27FC236}">
                <a16:creationId xmlns:a16="http://schemas.microsoft.com/office/drawing/2014/main" id="{CDB6D164-D38C-86B4-438E-0A058B4AA379}"/>
              </a:ext>
            </a:extLst>
          </p:cNvPr>
          <p:cNvPicPr/>
          <p:nvPr/>
        </p:nvPicPr>
        <p:blipFill>
          <a:blip r:embed="rId9" cstate="print"/>
          <a:stretch>
            <a:fillRect/>
          </a:stretch>
        </p:blipFill>
        <p:spPr>
          <a:xfrm>
            <a:off x="900786" y="665402"/>
            <a:ext cx="90720" cy="160403"/>
          </a:xfrm>
          <a:prstGeom prst="rect">
            <a:avLst/>
          </a:prstGeom>
        </p:spPr>
      </p:pic>
      <p:grpSp>
        <p:nvGrpSpPr>
          <p:cNvPr id="62" name="Groupe 61">
            <a:extLst>
              <a:ext uri="{FF2B5EF4-FFF2-40B4-BE49-F238E27FC236}">
                <a16:creationId xmlns:a16="http://schemas.microsoft.com/office/drawing/2014/main" id="{087159A3-4230-84D2-7A92-77F3E8001B49}"/>
              </a:ext>
            </a:extLst>
          </p:cNvPr>
          <p:cNvGrpSpPr/>
          <p:nvPr/>
        </p:nvGrpSpPr>
        <p:grpSpPr>
          <a:xfrm>
            <a:off x="6958757" y="625475"/>
            <a:ext cx="579409" cy="373714"/>
            <a:chOff x="893915" y="795563"/>
            <a:chExt cx="579409" cy="373714"/>
          </a:xfrm>
        </p:grpSpPr>
        <p:sp>
          <p:nvSpPr>
            <p:cNvPr id="63" name="object 39">
              <a:extLst>
                <a:ext uri="{FF2B5EF4-FFF2-40B4-BE49-F238E27FC236}">
                  <a16:creationId xmlns:a16="http://schemas.microsoft.com/office/drawing/2014/main" id="{5D15FA28-E017-9B10-BEB5-7243522632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4" name="object 40">
              <a:extLst>
                <a:ext uri="{FF2B5EF4-FFF2-40B4-BE49-F238E27FC236}">
                  <a16:creationId xmlns:a16="http://schemas.microsoft.com/office/drawing/2014/main" id="{52E30EEE-8EE6-458E-599E-42EC714344B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5" name="object 41">
              <a:extLst>
                <a:ext uri="{FF2B5EF4-FFF2-40B4-BE49-F238E27FC236}">
                  <a16:creationId xmlns:a16="http://schemas.microsoft.com/office/drawing/2014/main" id="{1E1DDD5E-57E9-EDDF-DC1E-614E3741D36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6" name="object 42">
              <a:extLst>
                <a:ext uri="{FF2B5EF4-FFF2-40B4-BE49-F238E27FC236}">
                  <a16:creationId xmlns:a16="http://schemas.microsoft.com/office/drawing/2014/main" id="{9D36C998-36B5-6E94-0229-B33FE7984C5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7" name="object 43">
              <a:extLst>
                <a:ext uri="{FF2B5EF4-FFF2-40B4-BE49-F238E27FC236}">
                  <a16:creationId xmlns:a16="http://schemas.microsoft.com/office/drawing/2014/main" id="{99DCBA5A-6330-DD6F-A48F-B5A067BD41D5}"/>
                </a:ext>
              </a:extLst>
            </p:cNvPr>
            <p:cNvPicPr/>
            <p:nvPr/>
          </p:nvPicPr>
          <p:blipFill>
            <a:blip r:embed="rId9" cstate="print"/>
            <a:stretch>
              <a:fillRect/>
            </a:stretch>
          </p:blipFill>
          <p:spPr>
            <a:xfrm>
              <a:off x="1053186" y="817802"/>
              <a:ext cx="90720" cy="160403"/>
            </a:xfrm>
            <a:prstGeom prst="rect">
              <a:avLst/>
            </a:prstGeom>
          </p:spPr>
        </p:pic>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print"/>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REPÉREZ</a:t>
            </a:r>
          </a:p>
          <a:p>
            <a:pPr marL="12700" marR="5080">
              <a:lnSpc>
                <a:spcPts val="10510"/>
              </a:lnSpc>
              <a:spcBef>
                <a:spcPts val="2165"/>
              </a:spcBef>
            </a:pPr>
            <a:r>
              <a:rPr lang="fr-FR" sz="10450" b="1" spc="-150" dirty="0">
                <a:solidFill>
                  <a:srgbClr val="1D1D1B"/>
                </a:solidFill>
                <a:latin typeface="Calibri"/>
                <a:cs typeface="Calibri"/>
              </a:rPr>
              <a:t>LES CONTENUS</a:t>
            </a:r>
          </a:p>
          <a:p>
            <a:pPr marL="12700" marR="5080">
              <a:lnSpc>
                <a:spcPts val="10510"/>
              </a:lnSpc>
              <a:spcBef>
                <a:spcPts val="2165"/>
              </a:spcBef>
            </a:pPr>
            <a:r>
              <a:rPr lang="fr-FR" sz="10450" b="1" spc="-150" dirty="0">
                <a:solidFill>
                  <a:srgbClr val="1D1D1B"/>
                </a:solidFill>
                <a:latin typeface="Calibri"/>
                <a:cs typeface="Calibri"/>
              </a:rPr>
              <a:t>DEEPFAKE</a:t>
            </a:r>
            <a:endParaRPr lang="fr-FR" sz="10450" b="1" spc="-15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PHOTO RÉELLE OU PAS ?</a:t>
            </a:r>
            <a:endParaRPr lang="fr-FR" sz="12800" b="1" spc="-15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print"/>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print"/>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print"/>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print"/>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print"/>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print"/>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Tree>
    <p:extLst>
      <p:ext uri="{BB962C8B-B14F-4D97-AF65-F5344CB8AC3E}">
        <p14:creationId xmlns:p14="http://schemas.microsoft.com/office/powerpoint/2010/main" val="4191537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5" name="object 5"/>
          <p:cNvSpPr txBox="1"/>
          <p:nvPr/>
        </p:nvSpPr>
        <p:spPr>
          <a:xfrm>
            <a:off x="3381069" y="3414105"/>
            <a:ext cx="13307060" cy="6079228"/>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FFFF"/>
                </a:solidFill>
                <a:latin typeface="Calibri"/>
                <a:cs typeface="Calibri"/>
              </a:rPr>
              <a:t>C</a:t>
            </a:r>
            <a:r>
              <a:rPr sz="12375" spc="-509" baseline="-11111" dirty="0">
                <a:solidFill>
                  <a:srgbClr val="FFFFFF"/>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grpSp>
        <p:nvGrpSpPr>
          <p:cNvPr id="6" name="object 6"/>
          <p:cNvGrpSpPr/>
          <p:nvPr/>
        </p:nvGrpSpPr>
        <p:grpSpPr>
          <a:xfrm>
            <a:off x="14512647" y="9433445"/>
            <a:ext cx="622300" cy="766445"/>
            <a:chOff x="14512647" y="9433445"/>
            <a:chExt cx="622300" cy="766445"/>
          </a:xfrm>
        </p:grpSpPr>
        <p:sp>
          <p:nvSpPr>
            <p:cNvPr id="7" name="object 7"/>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9"/>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40" name="object 16">
            <a:extLst>
              <a:ext uri="{FF2B5EF4-FFF2-40B4-BE49-F238E27FC236}">
                <a16:creationId xmlns:a16="http://schemas.microsoft.com/office/drawing/2014/main" id="{38BF8090-711A-7293-416A-10C77A08904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543E535D-6BBD-FC79-652A-B90914B9F1FA}"/>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2573F15D-A330-1199-5936-A7D1A0EF773B}"/>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5CB1DB99-7519-E432-E1F7-3A53C225AC0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53162B6D-5E4E-E4D4-271A-673DEA4410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E1C57406-FA15-DB8A-1E2F-938CD0613E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EBE55C10-127C-5CCA-B84D-41CC7B7BCD23}"/>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D8129E1C-A460-64C4-0199-17BCD7DF5F5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A15C28E6-2602-F178-D78F-A1ECC95AC1A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E55BE9A6-68C8-C2FE-EDBA-9C91B9A38E4B}"/>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26B87DFC-6EF8-2C33-3EA8-87DDA3DED3F1}"/>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666190F7-1F6E-AECF-5686-02035C8F7D46}"/>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86CB1646-425E-D766-D6AC-9F43568D443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470B5185-098A-2489-C5CB-48EFC80866BF}"/>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D48FC332-53E4-BD3C-5C15-AF3FB1BCD349}"/>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Pour prolonger le quizz, rendez-vous sur :</a:t>
            </a:r>
          </a:p>
          <a:p>
            <a:pPr marL="12700" marR="5080" algn="ctr">
              <a:lnSpc>
                <a:spcPts val="6600"/>
              </a:lnSpc>
              <a:spcBef>
                <a:spcPts val="1415"/>
              </a:spcBef>
            </a:pPr>
            <a:r>
              <a:rPr lang="fr-FR" sz="5000" b="1" spc="-15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licornes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a:t>
            </a:r>
            <a:r>
              <a:rPr lang="fr-FR" sz="2800" spc="-10" dirty="0">
                <a:solidFill>
                  <a:srgbClr val="231F20"/>
                </a:solidFill>
                <a:highlight>
                  <a:srgbClr val="D2B7D7"/>
                </a:highlight>
                <a:latin typeface="+mn-lt"/>
                <a:cs typeface="Tahoma"/>
              </a:rPr>
              <a:t>licornes jouent un rôle crucial dans l’écosystème. Elles aident à polliniser les plantes et à réguler la population de dragons</a:t>
            </a:r>
            <a:r>
              <a:rPr lang="fr-FR" sz="2800" spc="-10" dirty="0">
                <a:solidFill>
                  <a:srgbClr val="231F20"/>
                </a:solidFill>
                <a:latin typeface="+mn-lt"/>
                <a:cs typeface="Tahoma"/>
              </a:rPr>
              <a:t>. En plus, leur corne </a:t>
            </a:r>
            <a:r>
              <a:rPr lang="fr-FR" sz="2800" spc="-10" dirty="0">
                <a:solidFill>
                  <a:srgbClr val="231F20"/>
                </a:solidFill>
                <a:highlight>
                  <a:srgbClr val="D2B7D7"/>
                </a:highlight>
                <a:latin typeface="+mn-lt"/>
                <a:cs typeface="Tahoma"/>
              </a:rPr>
              <a:t>magique</a:t>
            </a:r>
            <a:r>
              <a:rPr lang="fr-FR" sz="2800" spc="-10" dirty="0">
                <a:solidFill>
                  <a:srgbClr val="231F20"/>
                </a:solidFill>
                <a:latin typeface="+mn-lt"/>
                <a:cs typeface="Tahoma"/>
              </a:rPr>
              <a:t>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a:t>
            </a:r>
            <a:r>
              <a:rPr lang="fr-FR" sz="2800" spc="-10" dirty="0">
                <a:solidFill>
                  <a:srgbClr val="231F20"/>
                </a:solidFill>
                <a:highlight>
                  <a:srgbClr val="D2B7D7"/>
                </a:highlight>
                <a:latin typeface="+mn-lt"/>
                <a:cs typeface="Tahoma"/>
              </a:rPr>
              <a:t>licornes dans leur habitat naturel</a:t>
            </a:r>
            <a:r>
              <a:rPr lang="fr-FR" sz="2800" spc="-10" dirty="0">
                <a:solidFill>
                  <a:srgbClr val="231F20"/>
                </a:solidFill>
                <a:latin typeface="+mn-lt"/>
                <a:cs typeface="Tahoma"/>
              </a:rPr>
              <a:t>.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I</a:t>
            </a:r>
            <a:r>
              <a:rPr lang="fr-FR" sz="2800" b="1" u="none" dirty="0">
                <a:solidFill>
                  <a:srgbClr val="BA87D8"/>
                </a:solidFill>
                <a:latin typeface="+mn-lt"/>
              </a:rPr>
              <a:t>NCOHÉRENCES</a:t>
            </a:r>
            <a:r>
              <a:rPr lang="fr-FR" sz="2800" b="1" u="none" spc="-5" dirty="0">
                <a:solidFill>
                  <a:srgbClr val="BA87D8"/>
                </a:solidFill>
                <a:latin typeface="+mn-lt"/>
              </a:rPr>
              <a:t> </a:t>
            </a:r>
            <a:r>
              <a:rPr lang="fr-FR" sz="2800" b="1" u="none" spc="55" dirty="0">
                <a:solidFill>
                  <a:srgbClr val="BA87D8"/>
                </a:solidFill>
                <a:latin typeface="+mn-lt"/>
              </a:rPr>
              <a:t>FACTUELLES</a:t>
            </a:r>
            <a:endParaRPr lang="fr-FR" sz="2800" b="1"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a:t>
            </a:r>
            <a:r>
              <a:rPr lang="fr-FR" sz="2800" spc="-10" dirty="0">
                <a:solidFill>
                  <a:srgbClr val="231F20"/>
                </a:solidFill>
                <a:highlight>
                  <a:srgbClr val="D2B7D7"/>
                </a:highlight>
                <a:latin typeface="+mn-lt"/>
                <a:cs typeface="Tahoma"/>
              </a:rPr>
              <a:t>. En plus</a:t>
            </a:r>
            <a:r>
              <a:rPr lang="fr-FR" sz="2800" spc="-10" dirty="0">
                <a:solidFill>
                  <a:srgbClr val="231F20"/>
                </a:solidFill>
                <a:latin typeface="+mn-lt"/>
                <a:cs typeface="Tahoma"/>
              </a:rPr>
              <a:t>, leur corne magique a des propriétés curatives incroyables</a:t>
            </a:r>
            <a:r>
              <a:rPr lang="fr-FR" sz="2800" spc="-10" dirty="0">
                <a:solidFill>
                  <a:srgbClr val="231F20"/>
                </a:solidFill>
                <a:highlight>
                  <a:srgbClr val="D2B7D7"/>
                </a:highlight>
                <a:latin typeface="+mn-lt"/>
                <a:cs typeface="Tahoma"/>
              </a:rPr>
              <a:t>.</a:t>
            </a:r>
          </a:p>
          <a:p>
            <a:pPr marL="12700" marR="147955">
              <a:lnSpc>
                <a:spcPts val="2500"/>
              </a:lnSpc>
              <a:spcBef>
                <a:spcPts val="340"/>
              </a:spcBef>
            </a:pPr>
            <a:r>
              <a:rPr lang="fr-FR" sz="2800" spc="-1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highlight>
                  <a:srgbClr val="D2B7D7"/>
                </a:highlight>
                <a:latin typeface="+mn-lt"/>
                <a:cs typeface="Tahoma"/>
              </a:rPr>
              <a:t>En outre</a:t>
            </a:r>
            <a:r>
              <a:rPr lang="fr-FR" sz="2800" spc="-10" dirty="0">
                <a:solidFill>
                  <a:srgbClr val="231F20"/>
                </a:solidFill>
                <a:latin typeface="+mn-lt"/>
                <a:cs typeface="Tahoma"/>
              </a:rPr>
              <a:t>,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r>
              <a:rPr lang="fr-FR" sz="2800" spc="-10" dirty="0">
                <a:solidFill>
                  <a:srgbClr val="D2B7D7"/>
                </a:solidFill>
                <a:highlight>
                  <a:srgbClr val="D2B7D7"/>
                </a:highlight>
                <a:latin typeface="+mn-lt"/>
                <a:cs typeface="Tahoma"/>
              </a:rPr>
              <a:t>…………</a:t>
            </a:r>
          </a:p>
          <a:p>
            <a:pPr marL="12700" marR="147955">
              <a:lnSpc>
                <a:spcPts val="2500"/>
              </a:lnSpc>
              <a:spcBef>
                <a:spcPts val="340"/>
              </a:spcBef>
            </a:pPr>
            <a:r>
              <a:rPr lang="fr-FR" sz="2800" spc="-10" dirty="0">
                <a:solidFill>
                  <a:srgbClr val="231F20"/>
                </a:solidFill>
                <a:highlight>
                  <a:srgbClr val="D2B7D7"/>
                </a:highlight>
                <a:latin typeface="+mn-lt"/>
                <a:cs typeface="Tahoma"/>
              </a:rPr>
              <a:t>En résumé</a:t>
            </a:r>
            <a:r>
              <a:rPr lang="fr-FR" sz="2800" spc="-10" dirty="0">
                <a:solidFill>
                  <a:srgbClr val="231F20"/>
                </a:solidFill>
                <a:latin typeface="+mn-lt"/>
                <a:cs typeface="Tahoma"/>
              </a:rPr>
              <a:t>,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TRANSITIONS INCOHÉRENTES</a:t>
            </a:r>
            <a:endParaRPr lang="fr-FR" sz="2800" b="1"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a:t>
            </a:r>
            <a:r>
              <a:rPr lang="fr-FR" sz="2800" spc="-10" dirty="0">
                <a:solidFill>
                  <a:srgbClr val="231F20"/>
                </a:solidFill>
                <a:highlight>
                  <a:srgbClr val="D2B7D7"/>
                </a:highlight>
                <a:latin typeface="+mn-lt"/>
                <a:cs typeface="Tahoma"/>
              </a:rPr>
              <a:t>Si nous ne faisons rien, elles pourraient disparaître d’ici 2025</a:t>
            </a:r>
            <a:r>
              <a:rPr lang="fr-FR" sz="2800" spc="-10" dirty="0">
                <a:solidFill>
                  <a:srgbClr val="231F20"/>
                </a:solidFill>
                <a:latin typeface="+mn-lt"/>
                <a:cs typeface="Tahoma"/>
              </a:rPr>
              <a:t>. </a:t>
            </a:r>
            <a:r>
              <a:rPr lang="fr-FR" sz="2800" b="1" spc="-10" dirty="0">
                <a:solidFill>
                  <a:srgbClr val="D2B7D7"/>
                </a:solidFill>
                <a:latin typeface="+mn-lt"/>
                <a:cs typeface="Tahoma"/>
              </a:rPr>
              <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ABSENCE DE SOURCES</a:t>
            </a:r>
            <a:endParaRPr lang="fr-FR" sz="2800" b="1"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B542"/>
                </a:solidFill>
                <a:latin typeface="Calibri"/>
                <a:cs typeface="Calibri"/>
              </a:rPr>
              <a:t>C</a:t>
            </a:r>
            <a:r>
              <a:rPr sz="12375" spc="-450" baseline="-11111" dirty="0">
                <a:solidFill>
                  <a:srgbClr val="FFB542"/>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757626" y="2051125"/>
            <a:ext cx="146096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spc="170" dirty="0">
                <a:solidFill>
                  <a:srgbClr val="231F20"/>
                </a:solidFill>
              </a:rPr>
              <a:t>Vous</a:t>
            </a:r>
            <a:r>
              <a:rPr sz="3700" spc="690" dirty="0">
                <a:solidFill>
                  <a:srgbClr val="231F20"/>
                </a:solidFill>
              </a:rPr>
              <a:t> </a:t>
            </a:r>
            <a:r>
              <a:rPr sz="3700" spc="225" dirty="0">
                <a:solidFill>
                  <a:srgbClr val="231F20"/>
                </a:solidFill>
              </a:rPr>
              <a:t>recevez</a:t>
            </a:r>
            <a:r>
              <a:rPr sz="3700" spc="690" dirty="0">
                <a:solidFill>
                  <a:srgbClr val="231F20"/>
                </a:solidFill>
              </a:rPr>
              <a:t> </a:t>
            </a:r>
            <a:r>
              <a:rPr sz="3700" spc="185" dirty="0">
                <a:solidFill>
                  <a:srgbClr val="231F20"/>
                </a:solidFill>
              </a:rPr>
              <a:t>un</a:t>
            </a:r>
            <a:r>
              <a:rPr sz="3700" spc="685" dirty="0">
                <a:solidFill>
                  <a:srgbClr val="231F20"/>
                </a:solidFill>
              </a:rPr>
              <a:t> </a:t>
            </a:r>
            <a:r>
              <a:rPr sz="3700" spc="285" dirty="0">
                <a:solidFill>
                  <a:srgbClr val="231F20"/>
                </a:solidFill>
              </a:rPr>
              <a:t>mail</a:t>
            </a:r>
            <a:r>
              <a:rPr sz="3700" spc="690" dirty="0">
                <a:solidFill>
                  <a:srgbClr val="231F20"/>
                </a:solidFill>
              </a:rPr>
              <a:t> </a:t>
            </a:r>
            <a:r>
              <a:rPr sz="3700" spc="250" dirty="0">
                <a:solidFill>
                  <a:srgbClr val="231F20"/>
                </a:solidFill>
              </a:rPr>
              <a:t>portant</a:t>
            </a:r>
            <a:r>
              <a:rPr sz="3700" spc="685" dirty="0">
                <a:solidFill>
                  <a:srgbClr val="231F20"/>
                </a:solidFill>
              </a:rPr>
              <a:t> </a:t>
            </a:r>
            <a:r>
              <a:rPr sz="3700" spc="254" dirty="0">
                <a:solidFill>
                  <a:srgbClr val="231F20"/>
                </a:solidFill>
              </a:rPr>
              <a:t>sur</a:t>
            </a:r>
            <a:r>
              <a:rPr sz="3700" spc="690" dirty="0">
                <a:solidFill>
                  <a:srgbClr val="231F20"/>
                </a:solidFill>
              </a:rPr>
              <a:t> </a:t>
            </a:r>
            <a:r>
              <a:rPr sz="3700" spc="285" dirty="0">
                <a:solidFill>
                  <a:srgbClr val="231F20"/>
                </a:solidFill>
              </a:rPr>
              <a:t>la</a:t>
            </a:r>
            <a:r>
              <a:rPr sz="3700" spc="685" dirty="0">
                <a:solidFill>
                  <a:srgbClr val="231F20"/>
                </a:solidFill>
              </a:rPr>
              <a:t> </a:t>
            </a:r>
            <a:r>
              <a:rPr sz="3700" b="1" spc="254" dirty="0">
                <a:solidFill>
                  <a:srgbClr val="231F20"/>
                </a:solidFill>
              </a:rPr>
              <a:t>fermeture</a:t>
            </a:r>
            <a:r>
              <a:rPr sz="3700" b="1" spc="690" dirty="0">
                <a:solidFill>
                  <a:srgbClr val="231F20"/>
                </a:solidFill>
              </a:rPr>
              <a:t> </a:t>
            </a:r>
            <a:r>
              <a:rPr sz="3700" b="1" spc="125" dirty="0">
                <a:solidFill>
                  <a:srgbClr val="231F20"/>
                </a:solidFill>
              </a:rPr>
              <a:t>de</a:t>
            </a:r>
            <a:r>
              <a:rPr sz="3700" b="1" spc="685" dirty="0">
                <a:solidFill>
                  <a:srgbClr val="231F20"/>
                </a:solidFill>
              </a:rPr>
              <a:t> </a:t>
            </a:r>
            <a:r>
              <a:rPr sz="3700" b="1" spc="220" dirty="0">
                <a:solidFill>
                  <a:srgbClr val="231F20"/>
                </a:solidFill>
              </a:rPr>
              <a:t>votre</a:t>
            </a:r>
            <a:r>
              <a:rPr sz="3700" b="1" spc="685" dirty="0">
                <a:solidFill>
                  <a:srgbClr val="231F20"/>
                </a:solidFill>
              </a:rPr>
              <a:t> </a:t>
            </a:r>
            <a:r>
              <a:rPr sz="3700" b="1" spc="215" dirty="0">
                <a:solidFill>
                  <a:srgbClr val="231F20"/>
                </a:solidFill>
              </a:rPr>
              <a:t>compte </a:t>
            </a:r>
            <a:r>
              <a:rPr sz="3700" b="1" spc="165" dirty="0">
                <a:solidFill>
                  <a:srgbClr val="231F20"/>
                </a:solidFill>
              </a:rPr>
              <a:t>Instagram.</a:t>
            </a:r>
            <a:r>
              <a:rPr sz="3700" b="1" spc="355" dirty="0">
                <a:solidFill>
                  <a:srgbClr val="231F20"/>
                </a:solidFill>
              </a:rPr>
              <a:t> </a:t>
            </a:r>
            <a:r>
              <a:rPr sz="3700" spc="135" dirty="0">
                <a:solidFill>
                  <a:srgbClr val="231F20"/>
                </a:solidFill>
              </a:rPr>
              <a:t>Ce</a:t>
            </a:r>
            <a:r>
              <a:rPr sz="3700" spc="355" dirty="0">
                <a:solidFill>
                  <a:srgbClr val="231F20"/>
                </a:solidFill>
              </a:rPr>
              <a:t> </a:t>
            </a:r>
            <a:r>
              <a:rPr sz="3700" spc="160" dirty="0">
                <a:solidFill>
                  <a:srgbClr val="231F20"/>
                </a:solidFill>
              </a:rPr>
              <a:t>mail</a:t>
            </a:r>
            <a:r>
              <a:rPr sz="3700" spc="355" dirty="0">
                <a:solidFill>
                  <a:srgbClr val="231F20"/>
                </a:solidFill>
              </a:rPr>
              <a:t> </a:t>
            </a:r>
            <a:r>
              <a:rPr sz="3700" spc="110" dirty="0">
                <a:solidFill>
                  <a:srgbClr val="231F20"/>
                </a:solidFill>
              </a:rPr>
              <a:t>contient</a:t>
            </a:r>
            <a:r>
              <a:rPr sz="3700" spc="360" dirty="0">
                <a:solidFill>
                  <a:srgbClr val="231F20"/>
                </a:solidFill>
              </a:rPr>
              <a:t> </a:t>
            </a:r>
            <a:r>
              <a:rPr sz="3700" spc="125" dirty="0">
                <a:solidFill>
                  <a:srgbClr val="231F20"/>
                </a:solidFill>
              </a:rPr>
              <a:t>le</a:t>
            </a:r>
            <a:r>
              <a:rPr sz="3700" spc="355" dirty="0">
                <a:solidFill>
                  <a:srgbClr val="231F20"/>
                </a:solidFill>
              </a:rPr>
              <a:t> </a:t>
            </a:r>
            <a:r>
              <a:rPr sz="3700" spc="120" dirty="0">
                <a:solidFill>
                  <a:srgbClr val="231F20"/>
                </a:solidFill>
              </a:rPr>
              <a:t>logo</a:t>
            </a:r>
            <a:r>
              <a:rPr sz="3700" spc="355" dirty="0">
                <a:solidFill>
                  <a:srgbClr val="231F20"/>
                </a:solidFill>
              </a:rPr>
              <a:t> </a:t>
            </a:r>
            <a:r>
              <a:rPr sz="3700" spc="140" dirty="0">
                <a:solidFill>
                  <a:srgbClr val="231F20"/>
                </a:solidFill>
              </a:rPr>
              <a:t>Instagram</a:t>
            </a:r>
            <a:r>
              <a:rPr sz="3700" spc="360" dirty="0">
                <a:solidFill>
                  <a:srgbClr val="231F20"/>
                </a:solidFill>
              </a:rPr>
              <a:t> </a:t>
            </a:r>
            <a:r>
              <a:rPr sz="3700" spc="50" dirty="0">
                <a:solidFill>
                  <a:srgbClr val="231F20"/>
                </a:solidFill>
              </a:rPr>
              <a:t>et</a:t>
            </a:r>
            <a:r>
              <a:rPr sz="3700" spc="355" dirty="0">
                <a:solidFill>
                  <a:srgbClr val="231F20"/>
                </a:solidFill>
              </a:rPr>
              <a:t> </a:t>
            </a:r>
            <a:r>
              <a:rPr sz="3700" spc="75" dirty="0">
                <a:solidFill>
                  <a:srgbClr val="231F20"/>
                </a:solidFill>
              </a:rPr>
              <a:t>comporte</a:t>
            </a:r>
            <a:r>
              <a:rPr sz="3700" spc="355" dirty="0">
                <a:solidFill>
                  <a:srgbClr val="231F20"/>
                </a:solidFill>
              </a:rPr>
              <a:t> </a:t>
            </a:r>
            <a:r>
              <a:rPr sz="3700" spc="80" dirty="0">
                <a:solidFill>
                  <a:srgbClr val="231F20"/>
                </a:solidFill>
              </a:rPr>
              <a:t>une</a:t>
            </a:r>
            <a:r>
              <a:rPr sz="3700" spc="360" dirty="0">
                <a:solidFill>
                  <a:srgbClr val="231F20"/>
                </a:solidFill>
              </a:rPr>
              <a:t> </a:t>
            </a:r>
            <a:r>
              <a:rPr sz="3700" spc="95" dirty="0">
                <a:solidFill>
                  <a:srgbClr val="231F20"/>
                </a:solidFill>
              </a:rPr>
              <a:t>pièce </a:t>
            </a:r>
            <a:r>
              <a:rPr sz="3700" spc="55" dirty="0">
                <a:solidFill>
                  <a:srgbClr val="231F20"/>
                </a:solidFill>
              </a:rPr>
              <a:t>jointe.</a:t>
            </a:r>
            <a:r>
              <a:rPr sz="3700" spc="10" dirty="0">
                <a:solidFill>
                  <a:srgbClr val="231F20"/>
                </a:solidFill>
              </a:rPr>
              <a:t> </a:t>
            </a:r>
            <a:r>
              <a:rPr sz="3700" dirty="0">
                <a:solidFill>
                  <a:srgbClr val="231F20"/>
                </a:solidFill>
              </a:rPr>
              <a:t>Vous</a:t>
            </a:r>
            <a:r>
              <a:rPr sz="3700" spc="10" dirty="0">
                <a:solidFill>
                  <a:srgbClr val="231F20"/>
                </a:solidFill>
              </a:rPr>
              <a:t> </a:t>
            </a:r>
            <a:r>
              <a:rPr sz="3700" spc="-50" dirty="0">
                <a:solidFill>
                  <a:srgbClr val="231F20"/>
                </a:solidFill>
              </a:rPr>
              <a:t>:</a:t>
            </a:r>
            <a:endParaRPr sz="3700" dirty="0"/>
          </a:p>
          <a:p>
            <a:pPr marL="4888865">
              <a:lnSpc>
                <a:spcPts val="8440"/>
              </a:lnSpc>
            </a:pPr>
            <a:r>
              <a:rPr sz="12375" b="1" spc="-367" baseline="-11111" dirty="0">
                <a:solidFill>
                  <a:srgbClr val="FFB542"/>
                </a:solidFill>
              </a:rPr>
              <a:t>A</a:t>
            </a:r>
            <a:r>
              <a:rPr sz="12375" spc="-457" baseline="-11111" dirty="0">
                <a:solidFill>
                  <a:srgbClr val="FFB542"/>
                </a:solidFill>
              </a:rPr>
              <a:t> </a:t>
            </a:r>
            <a:r>
              <a:rPr sz="3700" dirty="0">
                <a:solidFill>
                  <a:srgbClr val="231F20"/>
                </a:solidFill>
              </a:rPr>
              <a:t>Ouvrez</a:t>
            </a:r>
            <a:r>
              <a:rPr sz="3700" spc="35" dirty="0">
                <a:solidFill>
                  <a:srgbClr val="231F20"/>
                </a:solidFill>
              </a:rPr>
              <a:t> </a:t>
            </a:r>
            <a:r>
              <a:rPr sz="3700" spc="175" dirty="0">
                <a:solidFill>
                  <a:srgbClr val="231F20"/>
                </a:solidFill>
              </a:rPr>
              <a:t>la</a:t>
            </a:r>
            <a:r>
              <a:rPr sz="3700" spc="40" dirty="0">
                <a:solidFill>
                  <a:srgbClr val="231F20"/>
                </a:solidFill>
              </a:rPr>
              <a:t> </a:t>
            </a:r>
            <a:r>
              <a:rPr sz="3700" spc="65" dirty="0">
                <a:solidFill>
                  <a:srgbClr val="231F20"/>
                </a:solidFill>
              </a:rPr>
              <a:t>pièce</a:t>
            </a:r>
            <a:r>
              <a:rPr sz="3700" spc="35" dirty="0">
                <a:solidFill>
                  <a:srgbClr val="231F20"/>
                </a:solidFill>
              </a:rPr>
              <a:t> </a:t>
            </a:r>
            <a:r>
              <a:rPr sz="3700" spc="55" dirty="0">
                <a:solidFill>
                  <a:srgbClr val="231F20"/>
                </a:solidFill>
              </a:rPr>
              <a:t>jointe</a:t>
            </a:r>
            <a:r>
              <a:rPr sz="3700" spc="40" dirty="0">
                <a:solidFill>
                  <a:srgbClr val="231F20"/>
                </a:solidFill>
              </a:rPr>
              <a:t> </a:t>
            </a:r>
            <a:r>
              <a:rPr sz="3700" dirty="0">
                <a:solidFill>
                  <a:srgbClr val="231F20"/>
                </a:solidFill>
              </a:rPr>
              <a:t>pour</a:t>
            </a:r>
            <a:r>
              <a:rPr sz="3700" spc="35" dirty="0">
                <a:solidFill>
                  <a:srgbClr val="231F20"/>
                </a:solidFill>
              </a:rPr>
              <a:t> </a:t>
            </a:r>
            <a:r>
              <a:rPr sz="3700" dirty="0">
                <a:solidFill>
                  <a:srgbClr val="231F20"/>
                </a:solidFill>
              </a:rPr>
              <a:t>en</a:t>
            </a:r>
            <a:r>
              <a:rPr sz="3700" spc="40" dirty="0">
                <a:solidFill>
                  <a:srgbClr val="231F20"/>
                </a:solidFill>
              </a:rPr>
              <a:t> </a:t>
            </a:r>
            <a:r>
              <a:rPr sz="3700" spc="60" dirty="0">
                <a:solidFill>
                  <a:srgbClr val="231F20"/>
                </a:solidFill>
              </a:rPr>
              <a:t>savoir</a:t>
            </a:r>
            <a:r>
              <a:rPr sz="3700" spc="35" dirty="0">
                <a:solidFill>
                  <a:srgbClr val="231F20"/>
                </a:solidFill>
              </a:rPr>
              <a:t> </a:t>
            </a:r>
            <a:r>
              <a:rPr sz="3700" spc="85" dirty="0">
                <a:solidFill>
                  <a:srgbClr val="231F20"/>
                </a:solidFill>
              </a:rPr>
              <a:t>plus</a:t>
            </a:r>
            <a:endParaRPr sz="3700" dirty="0"/>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ERREURS DE PONCTUATION ET TOURNURE</a:t>
            </a:r>
            <a:endParaRPr lang="fr-FR" sz="2800" b="1"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5251450" y="4283075"/>
            <a:ext cx="733425"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endParaRPr lang="fr-FR" sz="2800" b="1" spc="-10" dirty="0">
              <a:solidFill>
                <a:srgbClr val="D2B7D7"/>
              </a:solidFill>
              <a:latin typeface="+mn-lt"/>
              <a:cs typeface="Tahoma"/>
            </a:endParaRP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Tree>
    <p:extLst>
      <p:ext uri="{BB962C8B-B14F-4D97-AF65-F5344CB8AC3E}">
        <p14:creationId xmlns:p14="http://schemas.microsoft.com/office/powerpoint/2010/main" val="22342867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4388484"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fr-FR" sz="7400" b="1" u="sng" spc="-150">
                <a:solidFill>
                  <a:srgbClr val="231F20"/>
                </a:solidFill>
                <a:uFill>
                  <a:solidFill>
                    <a:srgbClr val="231F20"/>
                  </a:solidFill>
                </a:uFill>
              </a:rPr>
              <a:t>À RETENIR</a:t>
            </a:r>
            <a:r>
              <a:rPr lang="fr-FR" sz="7400" b="1" spc="-150">
                <a:solidFill>
                  <a:srgbClr val="231F20"/>
                </a:solidFill>
              </a:rPr>
              <a:t> :</a:t>
            </a:r>
            <a:endParaRPr lang="fr-FR" sz="7400" b="1" spc="-15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print"/>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print"/>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print"/>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print"/>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fr-FR" sz="2900" b="1" u="sng" spc="-35" dirty="0">
                <a:solidFill>
                  <a:srgbClr val="231F20"/>
                </a:solidFill>
                <a:uFill>
                  <a:solidFill>
                    <a:srgbClr val="231F20"/>
                  </a:solidFill>
                </a:uFill>
                <a:latin typeface="+mn-lt"/>
                <a:cs typeface="Trebuchet MS"/>
              </a:rPr>
              <a:t>VÉRIFIEZ</a:t>
            </a:r>
            <a:r>
              <a:rPr lang="fr-FR" sz="2900" b="1" u="sng" spc="-335" dirty="0">
                <a:solidFill>
                  <a:srgbClr val="231F20"/>
                </a:solidFill>
                <a:uFill>
                  <a:solidFill>
                    <a:srgbClr val="231F20"/>
                  </a:solidFill>
                </a:uFill>
                <a:latin typeface="+mn-lt"/>
                <a:cs typeface="Trebuchet MS"/>
              </a:rPr>
              <a:t> </a:t>
            </a:r>
            <a:r>
              <a:rPr lang="fr-FR" sz="2900" b="1" u="sng" spc="-60" dirty="0">
                <a:solidFill>
                  <a:srgbClr val="231F20"/>
                </a:solidFill>
                <a:uFill>
                  <a:solidFill>
                    <a:srgbClr val="231F20"/>
                  </a:solidFill>
                </a:uFill>
                <a:latin typeface="+mn-lt"/>
                <a:cs typeface="Trebuchet MS"/>
              </a:rPr>
              <a:t>L’EXACTITUDE</a:t>
            </a:r>
            <a:r>
              <a:rPr lang="fr-FR" sz="2900" b="1" spc="-305" dirty="0">
                <a:solidFill>
                  <a:srgbClr val="231F20"/>
                </a:solidFill>
                <a:latin typeface="+mn-lt"/>
                <a:cs typeface="Trebuchet MS"/>
              </a:rPr>
              <a:t> </a:t>
            </a:r>
            <a:r>
              <a:rPr lang="fr-FR" sz="2900" b="1" spc="-10" dirty="0">
                <a:solidFill>
                  <a:srgbClr val="231F20"/>
                </a:solidFill>
                <a:latin typeface="+mn-lt"/>
                <a:cs typeface="Trebuchet MS"/>
              </a:rPr>
              <a:t>AVANT </a:t>
            </a:r>
            <a:r>
              <a:rPr lang="fr-FR" sz="2900" b="1" spc="-105" dirty="0">
                <a:solidFill>
                  <a:srgbClr val="231F20"/>
                </a:solidFill>
                <a:latin typeface="+mn-lt"/>
                <a:cs typeface="Trebuchet MS"/>
              </a:rPr>
              <a:t>DE</a:t>
            </a:r>
            <a:r>
              <a:rPr lang="fr-FR" sz="2900" b="1" spc="-280" dirty="0">
                <a:solidFill>
                  <a:srgbClr val="231F20"/>
                </a:solidFill>
                <a:latin typeface="+mn-lt"/>
                <a:cs typeface="Trebuchet MS"/>
              </a:rPr>
              <a:t> </a:t>
            </a:r>
            <a:r>
              <a:rPr lang="fr-FR" sz="2900" b="1" dirty="0">
                <a:solidFill>
                  <a:srgbClr val="231F20"/>
                </a:solidFill>
                <a:latin typeface="+mn-lt"/>
                <a:cs typeface="Trebuchet MS"/>
              </a:rPr>
              <a:t>PARTAGER</a:t>
            </a:r>
            <a:r>
              <a:rPr lang="fr-FR" sz="2900" b="1" spc="-27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28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275" dirty="0">
                <a:solidFill>
                  <a:srgbClr val="231F20"/>
                </a:solidFill>
                <a:latin typeface="+mn-lt"/>
                <a:cs typeface="Trebuchet MS"/>
              </a:rPr>
              <a:t> </a:t>
            </a:r>
            <a:r>
              <a:rPr lang="fr-FR" sz="2900" b="1" spc="-140" dirty="0">
                <a:solidFill>
                  <a:srgbClr val="231F20"/>
                </a:solidFill>
                <a:latin typeface="+mn-lt"/>
                <a:cs typeface="Trebuchet MS"/>
              </a:rPr>
              <a:t>COMMENTER.</a:t>
            </a:r>
            <a:endParaRPr lang="fr-FR" sz="2900" b="1"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fr-FR" sz="2900" b="1" spc="-114" dirty="0">
                <a:solidFill>
                  <a:srgbClr val="231F20"/>
                </a:solidFill>
                <a:latin typeface="+mn-lt"/>
                <a:cs typeface="Trebuchet MS"/>
              </a:rPr>
              <a:t>LA</a:t>
            </a:r>
            <a:r>
              <a:rPr lang="fr-FR" sz="2900" b="1" spc="-225" dirty="0">
                <a:solidFill>
                  <a:srgbClr val="231F20"/>
                </a:solidFill>
                <a:latin typeface="+mn-lt"/>
                <a:cs typeface="Trebuchet MS"/>
              </a:rPr>
              <a:t> </a:t>
            </a:r>
            <a:r>
              <a:rPr lang="fr-FR" sz="2900" b="1" spc="-50" dirty="0">
                <a:solidFill>
                  <a:srgbClr val="231F20"/>
                </a:solidFill>
                <a:latin typeface="+mn-lt"/>
                <a:cs typeface="Trebuchet MS"/>
              </a:rPr>
              <a:t>MEILLEURE</a:t>
            </a:r>
            <a:r>
              <a:rPr lang="fr-FR" sz="2900" b="1" spc="-220" dirty="0">
                <a:solidFill>
                  <a:srgbClr val="231F20"/>
                </a:solidFill>
                <a:latin typeface="+mn-lt"/>
                <a:cs typeface="Trebuchet MS"/>
              </a:rPr>
              <a:t> </a:t>
            </a:r>
            <a:r>
              <a:rPr lang="fr-FR" sz="2900" b="1" spc="50" dirty="0">
                <a:solidFill>
                  <a:srgbClr val="231F20"/>
                </a:solidFill>
                <a:latin typeface="+mn-lt"/>
                <a:cs typeface="Trebuchet MS"/>
              </a:rPr>
              <a:t>FAÇON</a:t>
            </a:r>
            <a:r>
              <a:rPr lang="fr-FR" sz="2900" b="1" spc="-225" dirty="0">
                <a:solidFill>
                  <a:srgbClr val="231F20"/>
                </a:solidFill>
                <a:latin typeface="+mn-lt"/>
                <a:cs typeface="Trebuchet MS"/>
              </a:rPr>
              <a:t> </a:t>
            </a:r>
            <a:r>
              <a:rPr lang="fr-FR" sz="2900" b="1" dirty="0">
                <a:solidFill>
                  <a:srgbClr val="231F20"/>
                </a:solidFill>
                <a:latin typeface="+mn-lt"/>
                <a:cs typeface="Trebuchet MS"/>
              </a:rPr>
              <a:t>D’ARRÊTER</a:t>
            </a:r>
            <a:r>
              <a:rPr lang="fr-FR" sz="2900" b="1" spc="-220" dirty="0">
                <a:solidFill>
                  <a:srgbClr val="231F20"/>
                </a:solidFill>
                <a:latin typeface="+mn-lt"/>
                <a:cs typeface="Trebuchet MS"/>
              </a:rPr>
              <a:t> </a:t>
            </a:r>
            <a:r>
              <a:rPr lang="fr-FR" sz="2900" b="1" spc="160" dirty="0">
                <a:solidFill>
                  <a:srgbClr val="231F20"/>
                </a:solidFill>
                <a:latin typeface="+mn-lt"/>
                <a:cs typeface="Trebuchet MS"/>
              </a:rPr>
              <a:t>LA </a:t>
            </a:r>
            <a:r>
              <a:rPr lang="fr-FR" sz="2900" b="1" spc="-25" dirty="0">
                <a:solidFill>
                  <a:srgbClr val="231F20"/>
                </a:solidFill>
                <a:latin typeface="+mn-lt"/>
                <a:cs typeface="Trebuchet MS"/>
              </a:rPr>
              <a:t>PROPAGATION</a:t>
            </a:r>
            <a:r>
              <a:rPr lang="fr-FR" sz="2900" b="1" spc="-315" dirty="0">
                <a:solidFill>
                  <a:srgbClr val="231F20"/>
                </a:solidFill>
                <a:latin typeface="+mn-lt"/>
                <a:cs typeface="Trebuchet MS"/>
              </a:rPr>
              <a:t> </a:t>
            </a:r>
            <a:r>
              <a:rPr lang="fr-FR" sz="2900" b="1" spc="-195" dirty="0">
                <a:solidFill>
                  <a:srgbClr val="231F20"/>
                </a:solidFill>
                <a:latin typeface="+mn-lt"/>
                <a:cs typeface="Trebuchet MS"/>
              </a:rPr>
              <a:t>D’UN</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DEEPFAKE</a:t>
            </a:r>
            <a:r>
              <a:rPr lang="fr-FR" sz="2900" b="1" spc="-310" dirty="0">
                <a:solidFill>
                  <a:srgbClr val="231F20"/>
                </a:solidFill>
                <a:latin typeface="+mn-lt"/>
                <a:cs typeface="Trebuchet MS"/>
              </a:rPr>
              <a:t> </a:t>
            </a:r>
            <a:r>
              <a:rPr lang="fr-FR" sz="2900" b="1" dirty="0">
                <a:solidFill>
                  <a:srgbClr val="231F20"/>
                </a:solidFill>
                <a:latin typeface="+mn-lt"/>
                <a:cs typeface="Trebuchet MS"/>
              </a:rPr>
              <a:t>EST</a:t>
            </a:r>
            <a:r>
              <a:rPr lang="fr-FR" sz="2900" b="1" spc="-310" dirty="0">
                <a:solidFill>
                  <a:srgbClr val="231F20"/>
                </a:solidFill>
                <a:latin typeface="+mn-lt"/>
                <a:cs typeface="Trebuchet MS"/>
              </a:rPr>
              <a:t> </a:t>
            </a:r>
            <a:r>
              <a:rPr lang="fr-FR" sz="2900" b="1" spc="-80" dirty="0">
                <a:solidFill>
                  <a:srgbClr val="231F20"/>
                </a:solidFill>
                <a:latin typeface="+mn-lt"/>
                <a:cs typeface="Trebuchet MS"/>
              </a:rPr>
              <a:t>D’</a:t>
            </a:r>
            <a:r>
              <a:rPr lang="fr-FR" sz="2900" b="1" u="sng" spc="-80" dirty="0">
                <a:solidFill>
                  <a:srgbClr val="231F20"/>
                </a:solidFill>
                <a:uFill>
                  <a:solidFill>
                    <a:srgbClr val="231F20"/>
                  </a:solidFill>
                </a:uFill>
                <a:latin typeface="+mn-lt"/>
                <a:cs typeface="Trebuchet MS"/>
              </a:rPr>
              <a:t>ÉVITER</a:t>
            </a:r>
            <a:r>
              <a:rPr lang="fr-FR" sz="2900" b="1" u="sng" spc="-31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310" dirty="0">
                <a:solidFill>
                  <a:srgbClr val="231F20"/>
                </a:solidFill>
                <a:uFill>
                  <a:solidFill>
                    <a:srgbClr val="231F20"/>
                  </a:solidFill>
                </a:uFill>
                <a:latin typeface="+mn-lt"/>
                <a:cs typeface="Trebuchet MS"/>
              </a:rPr>
              <a:t> </a:t>
            </a:r>
            <a:r>
              <a:rPr lang="fr-FR" sz="2900" b="1" u="sng" spc="55" dirty="0">
                <a:solidFill>
                  <a:srgbClr val="231F20"/>
                </a:solidFill>
                <a:uFill>
                  <a:solidFill>
                    <a:srgbClr val="231F20"/>
                  </a:solidFill>
                </a:uFill>
                <a:latin typeface="+mn-lt"/>
                <a:cs typeface="Trebuchet MS"/>
              </a:rPr>
              <a:t>LE</a:t>
            </a:r>
            <a:r>
              <a:rPr lang="fr-FR" sz="2900" b="1" spc="55" dirty="0">
                <a:solidFill>
                  <a:srgbClr val="231F20"/>
                </a:solidFill>
                <a:latin typeface="+mn-lt"/>
                <a:cs typeface="Trebuchet MS"/>
              </a:rPr>
              <a:t> </a:t>
            </a:r>
            <a:r>
              <a:rPr lang="fr-FR" sz="2900" b="1" u="sng" dirty="0">
                <a:solidFill>
                  <a:srgbClr val="231F20"/>
                </a:solidFill>
                <a:uFill>
                  <a:solidFill>
                    <a:srgbClr val="231F20"/>
                  </a:solidFill>
                </a:uFill>
                <a:latin typeface="+mn-lt"/>
                <a:cs typeface="Trebuchet MS"/>
              </a:rPr>
              <a:t>PARTAGER</a:t>
            </a:r>
            <a:r>
              <a:rPr lang="fr-FR" sz="2900" b="1" u="sng" spc="-275" dirty="0">
                <a:solidFill>
                  <a:srgbClr val="231F20"/>
                </a:solidFill>
                <a:uFill>
                  <a:solidFill>
                    <a:srgbClr val="231F20"/>
                  </a:solidFill>
                </a:uFill>
                <a:latin typeface="+mn-lt"/>
                <a:cs typeface="Trebuchet MS"/>
              </a:rPr>
              <a:t> </a:t>
            </a:r>
            <a:r>
              <a:rPr lang="fr-FR" sz="2900" b="1" u="sng" spc="-25" dirty="0">
                <a:solidFill>
                  <a:srgbClr val="231F20"/>
                </a:solidFill>
                <a:uFill>
                  <a:solidFill>
                    <a:srgbClr val="231F20"/>
                  </a:solidFill>
                </a:uFill>
                <a:latin typeface="+mn-lt"/>
                <a:cs typeface="Trebuchet MS"/>
              </a:rPr>
              <a:t>OU</a:t>
            </a:r>
            <a:r>
              <a:rPr lang="fr-FR" sz="2900" b="1" u="sng" spc="-27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27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LE</a:t>
            </a:r>
            <a:r>
              <a:rPr lang="fr-FR" sz="2900" b="1" u="sng" spc="-275" dirty="0">
                <a:solidFill>
                  <a:srgbClr val="231F20"/>
                </a:solidFill>
                <a:uFill>
                  <a:solidFill>
                    <a:srgbClr val="231F20"/>
                  </a:solidFill>
                </a:uFill>
                <a:latin typeface="+mn-lt"/>
                <a:cs typeface="Trebuchet MS"/>
              </a:rPr>
              <a:t> </a:t>
            </a:r>
            <a:r>
              <a:rPr lang="fr-FR" sz="2900" b="1" u="sng" spc="-125" dirty="0">
                <a:solidFill>
                  <a:srgbClr val="231F20"/>
                </a:solidFill>
                <a:uFill>
                  <a:solidFill>
                    <a:srgbClr val="231F20"/>
                  </a:solidFill>
                </a:uFill>
                <a:latin typeface="+mn-lt"/>
                <a:cs typeface="Trebuchet MS"/>
              </a:rPr>
              <a:t>COMMENTER</a:t>
            </a:r>
            <a:r>
              <a:rPr lang="fr-FR" sz="2900" b="1" u="sng" spc="-275"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DAVANTAGE</a:t>
            </a:r>
            <a:r>
              <a:rPr lang="fr-FR" sz="2900" b="1" spc="-10" dirty="0">
                <a:solidFill>
                  <a:srgbClr val="231F20"/>
                </a:solidFill>
                <a:latin typeface="+mn-lt"/>
                <a:cs typeface="Trebuchet MS"/>
              </a:rPr>
              <a:t>.</a:t>
            </a:r>
            <a:endParaRPr lang="fr-FR" sz="2900" b="1"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fr-FR" sz="2900" b="1" spc="-100" dirty="0">
                <a:solidFill>
                  <a:srgbClr val="231F20"/>
                </a:solidFill>
                <a:latin typeface="+mn-lt"/>
                <a:cs typeface="Trebuchet MS"/>
              </a:rPr>
              <a:t>SI</a:t>
            </a:r>
            <a:r>
              <a:rPr lang="fr-FR" sz="2900" b="1" spc="-340" dirty="0">
                <a:solidFill>
                  <a:srgbClr val="231F20"/>
                </a:solidFill>
                <a:latin typeface="+mn-lt"/>
                <a:cs typeface="Trebuchet MS"/>
              </a:rPr>
              <a:t> </a:t>
            </a:r>
            <a:r>
              <a:rPr lang="fr-FR" sz="2900" b="1" spc="-55" dirty="0">
                <a:solidFill>
                  <a:srgbClr val="231F20"/>
                </a:solidFill>
                <a:latin typeface="+mn-lt"/>
                <a:cs typeface="Trebuchet MS"/>
              </a:rPr>
              <a:t>UN</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TITRE,</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00" dirty="0">
                <a:solidFill>
                  <a:srgbClr val="231F20"/>
                </a:solidFill>
                <a:latin typeface="+mn-lt"/>
                <a:cs typeface="Trebuchet MS"/>
              </a:rPr>
              <a:t>VIDÉO,</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70" dirty="0">
                <a:solidFill>
                  <a:srgbClr val="231F20"/>
                </a:solidFill>
                <a:latin typeface="+mn-lt"/>
                <a:cs typeface="Trebuchet MS"/>
              </a:rPr>
              <a:t>IMAGE</a:t>
            </a:r>
            <a:r>
              <a:rPr lang="fr-FR" sz="2900" b="1" spc="-33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340" dirty="0">
                <a:solidFill>
                  <a:srgbClr val="231F20"/>
                </a:solidFill>
                <a:latin typeface="+mn-lt"/>
                <a:cs typeface="Trebuchet MS"/>
              </a:rPr>
              <a:t> </a:t>
            </a:r>
            <a:r>
              <a:rPr lang="fr-FR" sz="2900" b="1" spc="-25" dirty="0">
                <a:solidFill>
                  <a:srgbClr val="231F20"/>
                </a:solidFill>
                <a:latin typeface="+mn-lt"/>
                <a:cs typeface="Trebuchet MS"/>
              </a:rPr>
              <a:t>UN </a:t>
            </a:r>
            <a:r>
              <a:rPr lang="fr-FR" sz="2900" b="1" spc="-10" dirty="0">
                <a:solidFill>
                  <a:srgbClr val="231F20"/>
                </a:solidFill>
                <a:latin typeface="+mn-lt"/>
                <a:cs typeface="Trebuchet MS"/>
              </a:rPr>
              <a:t>ENREGISTREMENT</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AUDIO</a:t>
            </a:r>
            <a:r>
              <a:rPr lang="fr-FR" sz="2900" b="1" spc="-310" dirty="0">
                <a:solidFill>
                  <a:srgbClr val="231F20"/>
                </a:solidFill>
                <a:latin typeface="+mn-lt"/>
                <a:cs typeface="Trebuchet MS"/>
              </a:rPr>
              <a:t> </a:t>
            </a:r>
            <a:r>
              <a:rPr lang="fr-FR" sz="2900" b="1" spc="-85" dirty="0">
                <a:solidFill>
                  <a:srgbClr val="231F20"/>
                </a:solidFill>
                <a:latin typeface="+mn-lt"/>
                <a:cs typeface="Trebuchet MS"/>
              </a:rPr>
              <a:t>SEMBLE</a:t>
            </a:r>
            <a:r>
              <a:rPr lang="fr-FR" sz="2900" b="1" spc="-310" dirty="0">
                <a:solidFill>
                  <a:srgbClr val="231F20"/>
                </a:solidFill>
                <a:latin typeface="+mn-lt"/>
                <a:cs typeface="Trebuchet MS"/>
              </a:rPr>
              <a:t> </a:t>
            </a:r>
            <a:r>
              <a:rPr lang="fr-FR" sz="2900" b="1" spc="-10" dirty="0">
                <a:solidFill>
                  <a:srgbClr val="231F20"/>
                </a:solidFill>
                <a:latin typeface="+mn-lt"/>
                <a:cs typeface="Trebuchet MS"/>
              </a:rPr>
              <a:t>SENSATIONNEL, </a:t>
            </a:r>
            <a:r>
              <a:rPr lang="fr-FR" sz="2900" b="1" spc="80" dirty="0">
                <a:solidFill>
                  <a:srgbClr val="231F20"/>
                </a:solidFill>
                <a:latin typeface="+mn-lt"/>
                <a:cs typeface="Trebuchet MS"/>
              </a:rPr>
              <a:t>ASSUREZ-</a:t>
            </a:r>
            <a:r>
              <a:rPr lang="fr-FR" sz="2900" b="1" dirty="0">
                <a:solidFill>
                  <a:srgbClr val="231F20"/>
                </a:solidFill>
                <a:latin typeface="+mn-lt"/>
                <a:cs typeface="Trebuchet MS"/>
              </a:rPr>
              <a:t>VOUS</a:t>
            </a:r>
            <a:r>
              <a:rPr lang="fr-FR" sz="2900" b="1" spc="-30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00" dirty="0">
                <a:solidFill>
                  <a:srgbClr val="231F20"/>
                </a:solidFill>
                <a:latin typeface="+mn-lt"/>
                <a:cs typeface="Trebuchet MS"/>
              </a:rPr>
              <a:t> </a:t>
            </a:r>
            <a:r>
              <a:rPr lang="fr-FR" sz="2900" b="1" u="sng" spc="105" dirty="0">
                <a:solidFill>
                  <a:srgbClr val="231F20"/>
                </a:solidFill>
                <a:uFill>
                  <a:solidFill>
                    <a:srgbClr val="231F20"/>
                  </a:solidFill>
                </a:uFill>
                <a:latin typeface="+mn-lt"/>
                <a:cs typeface="Trebuchet MS"/>
              </a:rPr>
              <a:t>LIRE</a:t>
            </a:r>
            <a:r>
              <a:rPr lang="fr-FR" sz="2900" b="1" u="sng" spc="-300" dirty="0">
                <a:solidFill>
                  <a:srgbClr val="231F20"/>
                </a:solidFill>
                <a:uFill>
                  <a:solidFill>
                    <a:srgbClr val="231F20"/>
                  </a:solidFill>
                </a:uFill>
                <a:latin typeface="+mn-lt"/>
                <a:cs typeface="Trebuchet MS"/>
              </a:rPr>
              <a:t> </a:t>
            </a:r>
            <a:r>
              <a:rPr lang="fr-FR" sz="2900" b="1" u="sng" spc="-40" dirty="0">
                <a:solidFill>
                  <a:srgbClr val="231F20"/>
                </a:solidFill>
                <a:uFill>
                  <a:solidFill>
                    <a:srgbClr val="231F20"/>
                  </a:solidFill>
                </a:uFill>
                <a:latin typeface="+mn-lt"/>
                <a:cs typeface="Trebuchet MS"/>
              </a:rPr>
              <a:t>L’HISTOIRE</a:t>
            </a:r>
            <a:r>
              <a:rPr lang="fr-FR" sz="2900" b="1" u="sng" spc="-300"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COMPLÈTE</a:t>
            </a:r>
            <a:endParaRPr lang="fr-FR" sz="2900" b="1" dirty="0">
              <a:latin typeface="+mn-lt"/>
              <a:cs typeface="Trebuchet MS"/>
            </a:endParaRPr>
          </a:p>
          <a:p>
            <a:pPr marL="109220" marR="101600" algn="ctr">
              <a:lnSpc>
                <a:spcPct val="114100"/>
              </a:lnSpc>
            </a:pPr>
            <a:r>
              <a:rPr lang="fr-FR" sz="2900" b="1" spc="-35" dirty="0">
                <a:solidFill>
                  <a:srgbClr val="231F20"/>
                </a:solidFill>
                <a:latin typeface="+mn-lt"/>
                <a:cs typeface="Trebuchet MS"/>
              </a:rPr>
              <a:t>ET</a:t>
            </a:r>
            <a:r>
              <a:rPr lang="fr-FR" sz="2900" b="1" spc="-34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u="sng" spc="50" dirty="0">
                <a:solidFill>
                  <a:srgbClr val="231F20"/>
                </a:solidFill>
                <a:uFill>
                  <a:solidFill>
                    <a:srgbClr val="231F20"/>
                  </a:solidFill>
                </a:uFill>
                <a:latin typeface="+mn-lt"/>
                <a:cs typeface="Trebuchet MS"/>
              </a:rPr>
              <a:t>VÉRIFIER</a:t>
            </a:r>
            <a:r>
              <a:rPr lang="fr-FR" sz="2900" b="1" u="sng" spc="-335" dirty="0">
                <a:solidFill>
                  <a:srgbClr val="231F20"/>
                </a:solidFill>
                <a:uFill>
                  <a:solidFill>
                    <a:srgbClr val="231F20"/>
                  </a:solidFill>
                </a:uFill>
                <a:latin typeface="+mn-lt"/>
                <a:cs typeface="Trebuchet MS"/>
              </a:rPr>
              <a:t> </a:t>
            </a:r>
            <a:r>
              <a:rPr lang="fr-FR" sz="2900" b="1" u="sng" spc="150" dirty="0">
                <a:solidFill>
                  <a:srgbClr val="231F20"/>
                </a:solidFill>
                <a:uFill>
                  <a:solidFill>
                    <a:srgbClr val="231F20"/>
                  </a:solidFill>
                </a:uFill>
                <a:latin typeface="+mn-lt"/>
                <a:cs typeface="Trebuchet MS"/>
              </a:rPr>
              <a:t>SA</a:t>
            </a:r>
            <a:r>
              <a:rPr lang="fr-FR" sz="2900" b="1" u="sng" spc="-33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SOURCE</a:t>
            </a:r>
            <a:r>
              <a:rPr lang="fr-FR" sz="2900" b="1" spc="-305" dirty="0">
                <a:solidFill>
                  <a:srgbClr val="231F20"/>
                </a:solidFill>
                <a:latin typeface="+mn-lt"/>
                <a:cs typeface="Trebuchet MS"/>
              </a:rPr>
              <a:t> </a:t>
            </a:r>
            <a:r>
              <a:rPr lang="fr-FR" sz="2900" b="1" spc="-45" dirty="0">
                <a:solidFill>
                  <a:srgbClr val="231F20"/>
                </a:solidFill>
                <a:latin typeface="+mn-lt"/>
                <a:cs typeface="Trebuchet MS"/>
              </a:rPr>
              <a:t>AVANT</a:t>
            </a:r>
            <a:r>
              <a:rPr lang="fr-FR" sz="2900" b="1" spc="-33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PARTAGER </a:t>
            </a:r>
            <a:r>
              <a:rPr lang="fr-FR" sz="2900" b="1" spc="100" dirty="0">
                <a:solidFill>
                  <a:srgbClr val="231F20"/>
                </a:solidFill>
                <a:latin typeface="+mn-lt"/>
                <a:cs typeface="Trebuchet MS"/>
              </a:rPr>
              <a:t>SON</a:t>
            </a:r>
            <a:r>
              <a:rPr lang="fr-FR" sz="2900" b="1" spc="-350" dirty="0">
                <a:solidFill>
                  <a:srgbClr val="231F20"/>
                </a:solidFill>
                <a:latin typeface="+mn-lt"/>
                <a:cs typeface="Trebuchet MS"/>
              </a:rPr>
              <a:t> </a:t>
            </a:r>
            <a:r>
              <a:rPr lang="fr-FR" sz="2900" b="1" spc="-10" dirty="0">
                <a:solidFill>
                  <a:srgbClr val="231F20"/>
                </a:solidFill>
                <a:latin typeface="+mn-lt"/>
                <a:cs typeface="Trebuchet MS"/>
              </a:rPr>
              <a:t>CONTENU.</a:t>
            </a:r>
            <a:endParaRPr lang="fr-FR" sz="2900" b="1"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Que pouvons-nous faire pour lutter contre les </a:t>
            </a:r>
            <a:r>
              <a:rPr lang="fr-FR" sz="5000" b="1" spc="-150" dirty="0" err="1">
                <a:solidFill>
                  <a:srgbClr val="231F20"/>
                </a:solidFill>
                <a:latin typeface="Calibri"/>
                <a:cs typeface="Calibri"/>
              </a:rPr>
              <a:t>deepfakes</a:t>
            </a:r>
            <a:r>
              <a:rPr lang="fr-FR" sz="5000" b="1" spc="-150" dirty="0">
                <a:solidFill>
                  <a:srgbClr val="231F20"/>
                </a:solidFill>
                <a:latin typeface="Calibri"/>
                <a:cs typeface="Calibri"/>
              </a:rPr>
              <a:t> ?</a:t>
            </a:r>
            <a:endParaRPr lang="fr-FR" sz="5000" b="1" spc="-15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PROTÉGEZ</a:t>
            </a:r>
            <a:endParaRPr lang="fr-FR" sz="12200" b="1" spc="-150" dirty="0"/>
          </a:p>
        </p:txBody>
      </p:sp>
      <p:sp>
        <p:nvSpPr>
          <p:cNvPr id="6" name="object 6"/>
          <p:cNvSpPr txBox="1"/>
          <p:nvPr/>
        </p:nvSpPr>
        <p:spPr>
          <a:xfrm>
            <a:off x="11005093" y="5482063"/>
            <a:ext cx="6999605" cy="2682786"/>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VOS COMPTES EN LIGNE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ACTIVITÉ 1</a:t>
            </a:r>
            <a:endParaRPr lang="fr-FR" sz="10450" b="1" spc="-300" dirty="0"/>
          </a:p>
        </p:txBody>
      </p:sp>
      <p:sp>
        <p:nvSpPr>
          <p:cNvPr id="6" name="object 6"/>
          <p:cNvSpPr txBox="1"/>
          <p:nvPr/>
        </p:nvSpPr>
        <p:spPr>
          <a:xfrm>
            <a:off x="6863286" y="5874256"/>
            <a:ext cx="11799363" cy="2463495"/>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C’EST VOTRE MEILLEURE</a:t>
            </a:r>
            <a:endParaRPr lang="fr-FR" sz="6500" b="1" spc="-300" dirty="0">
              <a:latin typeface="Calibri"/>
              <a:cs typeface="Calibri"/>
            </a:endParaRPr>
          </a:p>
          <a:p>
            <a:pPr marL="12700">
              <a:lnSpc>
                <a:spcPts val="11915"/>
              </a:lnSpc>
            </a:pPr>
            <a:r>
              <a:rPr lang="fr-FR" sz="10450" b="1" spc="-300" dirty="0">
                <a:solidFill>
                  <a:srgbClr val="1D1D1B"/>
                </a:solidFill>
                <a:latin typeface="Calibri"/>
                <a:cs typeface="Calibri"/>
              </a:rPr>
              <a:t>LIGNE DE DÉFENSE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UN BON MOT DE PASSE,</a:t>
            </a:r>
            <a:endParaRPr lang="fr-FR" spc="-300" dirty="0">
              <a:latin typeface="+mn-l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625295"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CHOISIR UN MOT DE PASSE</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DIFFÉRENT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POUR CHAQUE COMPTE</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fr-FR" sz="4500" b="1" spc="-150" dirty="0">
                <a:solidFill>
                  <a:srgbClr val="231F20"/>
                </a:solidFill>
              </a:rPr>
              <a:t>QUELS </a:t>
            </a:r>
            <a:r>
              <a:rPr lang="fr-FR" sz="4500" b="1" spc="-150" dirty="0">
                <a:solidFill>
                  <a:srgbClr val="38A5B2"/>
                </a:solidFill>
              </a:rPr>
              <a:t>RISQUES </a:t>
            </a:r>
            <a:r>
              <a:rPr lang="fr-FR" sz="4500" b="1" spc="-150" dirty="0">
                <a:solidFill>
                  <a:srgbClr val="231F20"/>
                </a:solidFill>
              </a:rPr>
              <a:t>COURT-ON À UTILISER LE MÊME MOT DE PASSE PARTOUT ?</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UN PIRATE POURRAIT :</a:t>
            </a:r>
            <a:endParaRPr lang="fr-FR" sz="4500" b="1" spc="-150" dirty="0">
              <a:latin typeface="Calibri"/>
              <a:cs typeface="Calibri"/>
            </a:endParaRPr>
          </a:p>
          <a:p>
            <a:pPr marL="42545">
              <a:lnSpc>
                <a:spcPct val="100000"/>
              </a:lnSpc>
              <a:spcBef>
                <a:spcPts val="925"/>
              </a:spcBef>
            </a:pPr>
            <a:r>
              <a:rPr sz="2450" b="1" spc="60" dirty="0">
                <a:solidFill>
                  <a:srgbClr val="231F20"/>
                </a:solidFill>
                <a:latin typeface="Calibri"/>
                <a:cs typeface="Calibri"/>
              </a:rPr>
              <a:t>Usurper</a:t>
            </a:r>
            <a:r>
              <a:rPr sz="2450" b="1" spc="90" dirty="0">
                <a:solidFill>
                  <a:srgbClr val="231F20"/>
                </a:solidFill>
                <a:latin typeface="Calibri"/>
                <a:cs typeface="Calibri"/>
              </a:rPr>
              <a:t> </a:t>
            </a:r>
            <a:r>
              <a:rPr sz="2450" b="1" dirty="0">
                <a:solidFill>
                  <a:srgbClr val="231F20"/>
                </a:solidFill>
                <a:latin typeface="Calibri"/>
                <a:cs typeface="Calibri"/>
              </a:rPr>
              <a:t>votre</a:t>
            </a:r>
            <a:r>
              <a:rPr sz="2450" b="1" spc="95" dirty="0">
                <a:solidFill>
                  <a:srgbClr val="231F20"/>
                </a:solidFill>
                <a:latin typeface="Calibri"/>
                <a:cs typeface="Calibri"/>
              </a:rPr>
              <a:t> </a:t>
            </a:r>
            <a:r>
              <a:rPr sz="2450" b="1" spc="60" dirty="0">
                <a:solidFill>
                  <a:srgbClr val="231F20"/>
                </a:solidFill>
                <a:latin typeface="Calibri"/>
                <a:cs typeface="Calibri"/>
              </a:rPr>
              <a:t>identité</a:t>
            </a:r>
            <a:endParaRPr sz="2450" b="1" dirty="0">
              <a:latin typeface="Calibri"/>
              <a:cs typeface="Calibri"/>
            </a:endParaRPr>
          </a:p>
          <a:p>
            <a:pPr marL="42545" marR="5080">
              <a:lnSpc>
                <a:spcPts val="2580"/>
              </a:lnSpc>
              <a:spcBef>
                <a:spcPts val="2595"/>
              </a:spcBef>
            </a:pPr>
            <a:r>
              <a:rPr sz="2450" spc="60" dirty="0">
                <a:solidFill>
                  <a:srgbClr val="231F20"/>
                </a:solidFill>
                <a:latin typeface="Calibri"/>
                <a:cs typeface="Calibri"/>
              </a:rPr>
              <a:t>Pirater</a:t>
            </a:r>
            <a:r>
              <a:rPr sz="2450" spc="65" dirty="0">
                <a:solidFill>
                  <a:srgbClr val="231F20"/>
                </a:solidFill>
                <a:latin typeface="Calibri"/>
                <a:cs typeface="Calibri"/>
              </a:rPr>
              <a:t> </a:t>
            </a:r>
            <a:r>
              <a:rPr sz="2450" dirty="0">
                <a:solidFill>
                  <a:srgbClr val="231F20"/>
                </a:solidFill>
                <a:latin typeface="Calibri"/>
                <a:cs typeface="Calibri"/>
              </a:rPr>
              <a:t>vos</a:t>
            </a:r>
            <a:r>
              <a:rPr sz="2450" spc="65" dirty="0">
                <a:solidFill>
                  <a:srgbClr val="231F20"/>
                </a:solidFill>
                <a:latin typeface="Calibri"/>
                <a:cs typeface="Calibri"/>
              </a:rPr>
              <a:t> </a:t>
            </a:r>
            <a:r>
              <a:rPr sz="2450" dirty="0">
                <a:solidFill>
                  <a:srgbClr val="231F20"/>
                </a:solidFill>
                <a:latin typeface="Calibri"/>
                <a:cs typeface="Calibri"/>
              </a:rPr>
              <a:t>données</a:t>
            </a:r>
            <a:r>
              <a:rPr sz="2450" spc="60" dirty="0">
                <a:solidFill>
                  <a:srgbClr val="231F20"/>
                </a:solidFill>
                <a:latin typeface="Calibri"/>
                <a:cs typeface="Calibri"/>
              </a:rPr>
              <a:t> </a:t>
            </a:r>
            <a:r>
              <a:rPr sz="2450" spc="65" dirty="0">
                <a:solidFill>
                  <a:srgbClr val="231F20"/>
                </a:solidFill>
                <a:latin typeface="Calibri"/>
                <a:cs typeface="Calibri"/>
              </a:rPr>
              <a:t>bancaires</a:t>
            </a:r>
            <a:r>
              <a:rPr sz="2450" spc="70" dirty="0">
                <a:solidFill>
                  <a:srgbClr val="231F20"/>
                </a:solidFill>
                <a:latin typeface="Calibri"/>
                <a:cs typeface="Calibri"/>
              </a:rPr>
              <a:t> </a:t>
            </a:r>
            <a:r>
              <a:rPr sz="2450" dirty="0">
                <a:solidFill>
                  <a:srgbClr val="231F20"/>
                </a:solidFill>
                <a:latin typeface="Calibri"/>
                <a:cs typeface="Calibri"/>
              </a:rPr>
              <a:t>et</a:t>
            </a:r>
            <a:r>
              <a:rPr sz="2450" spc="70" dirty="0">
                <a:solidFill>
                  <a:srgbClr val="231F20"/>
                </a:solidFill>
                <a:latin typeface="Calibri"/>
                <a:cs typeface="Calibri"/>
              </a:rPr>
              <a:t> </a:t>
            </a:r>
            <a:r>
              <a:rPr sz="2450" b="1" spc="85" dirty="0">
                <a:solidFill>
                  <a:srgbClr val="231F20"/>
                </a:solidFill>
                <a:latin typeface="Calibri"/>
                <a:cs typeface="Calibri"/>
              </a:rPr>
              <a:t>réaliser</a:t>
            </a:r>
            <a:r>
              <a:rPr sz="2450" b="1" spc="60" dirty="0">
                <a:solidFill>
                  <a:srgbClr val="231F20"/>
                </a:solidFill>
                <a:latin typeface="Calibri"/>
                <a:cs typeface="Calibri"/>
              </a:rPr>
              <a:t> </a:t>
            </a:r>
            <a:r>
              <a:rPr sz="2450" b="1" spc="50" dirty="0">
                <a:solidFill>
                  <a:srgbClr val="231F20"/>
                </a:solidFill>
                <a:latin typeface="Calibri"/>
                <a:cs typeface="Calibri"/>
              </a:rPr>
              <a:t>des</a:t>
            </a:r>
            <a:r>
              <a:rPr sz="2450" b="1" spc="65" dirty="0">
                <a:solidFill>
                  <a:srgbClr val="231F20"/>
                </a:solidFill>
                <a:latin typeface="Calibri"/>
                <a:cs typeface="Calibri"/>
              </a:rPr>
              <a:t> </a:t>
            </a:r>
            <a:r>
              <a:rPr sz="2450" b="1" spc="85" dirty="0">
                <a:solidFill>
                  <a:srgbClr val="231F20"/>
                </a:solidFill>
                <a:latin typeface="Calibri"/>
                <a:cs typeface="Calibri"/>
              </a:rPr>
              <a:t>achats </a:t>
            </a:r>
            <a:r>
              <a:rPr sz="2450" b="1" spc="75" dirty="0">
                <a:solidFill>
                  <a:srgbClr val="231F20"/>
                </a:solidFill>
                <a:latin typeface="Calibri"/>
                <a:cs typeface="Calibri"/>
              </a:rPr>
              <a:t>frauduleux</a:t>
            </a:r>
            <a:endParaRPr sz="2450" b="1" dirty="0">
              <a:latin typeface="Calibri"/>
              <a:cs typeface="Calibri"/>
            </a:endParaRPr>
          </a:p>
        </p:txBody>
      </p:sp>
      <p:sp>
        <p:nvSpPr>
          <p:cNvPr id="62" name="object 62"/>
          <p:cNvSpPr txBox="1"/>
          <p:nvPr/>
        </p:nvSpPr>
        <p:spPr>
          <a:xfrm>
            <a:off x="11272029" y="7420590"/>
            <a:ext cx="6393815" cy="1733808"/>
          </a:xfrm>
          <a:prstGeom prst="rect">
            <a:avLst/>
          </a:prstGeom>
        </p:spPr>
        <p:txBody>
          <a:bodyPr vert="horz" wrap="square" lIns="0" tIns="15240" rIns="0" bIns="0" rtlCol="0">
            <a:spAutoFit/>
          </a:bodyPr>
          <a:lstStyle/>
          <a:p>
            <a:pPr marL="12700">
              <a:lnSpc>
                <a:spcPts val="2760"/>
              </a:lnSpc>
              <a:spcBef>
                <a:spcPts val="120"/>
              </a:spcBef>
            </a:pPr>
            <a:r>
              <a:rPr sz="2450" b="1" spc="100" dirty="0">
                <a:solidFill>
                  <a:srgbClr val="231F20"/>
                </a:solidFill>
                <a:latin typeface="Calibri"/>
                <a:cs typeface="Calibri"/>
              </a:rPr>
              <a:t>Piéger</a:t>
            </a:r>
            <a:r>
              <a:rPr sz="2450" b="1" spc="80" dirty="0">
                <a:solidFill>
                  <a:srgbClr val="231F20"/>
                </a:solidFill>
                <a:latin typeface="Calibri"/>
                <a:cs typeface="Calibri"/>
              </a:rPr>
              <a:t> </a:t>
            </a:r>
            <a:r>
              <a:rPr sz="2450" b="1" dirty="0">
                <a:solidFill>
                  <a:srgbClr val="231F20"/>
                </a:solidFill>
                <a:latin typeface="Calibri"/>
                <a:cs typeface="Calibri"/>
              </a:rPr>
              <a:t>vos</a:t>
            </a:r>
            <a:r>
              <a:rPr sz="2450" b="1" spc="85" dirty="0">
                <a:solidFill>
                  <a:srgbClr val="231F20"/>
                </a:solidFill>
                <a:latin typeface="Calibri"/>
                <a:cs typeface="Calibri"/>
              </a:rPr>
              <a:t> </a:t>
            </a:r>
            <a:r>
              <a:rPr sz="2450" b="1" spc="80" dirty="0">
                <a:solidFill>
                  <a:srgbClr val="231F20"/>
                </a:solidFill>
                <a:latin typeface="Calibri"/>
                <a:cs typeface="Calibri"/>
              </a:rPr>
              <a:t>contacts</a:t>
            </a:r>
            <a:r>
              <a:rPr sz="2450" b="1" spc="90" dirty="0">
                <a:solidFill>
                  <a:srgbClr val="231F20"/>
                </a:solidFill>
                <a:latin typeface="Calibri"/>
                <a:cs typeface="Calibri"/>
              </a:rPr>
              <a:t> </a:t>
            </a:r>
            <a:r>
              <a:rPr sz="2450" dirty="0">
                <a:solidFill>
                  <a:srgbClr val="231F20"/>
                </a:solidFill>
                <a:latin typeface="Calibri"/>
                <a:cs typeface="Calibri"/>
              </a:rPr>
              <a:t>en</a:t>
            </a:r>
            <a:r>
              <a:rPr sz="2450" spc="85" dirty="0">
                <a:solidFill>
                  <a:srgbClr val="231F20"/>
                </a:solidFill>
                <a:latin typeface="Calibri"/>
                <a:cs typeface="Calibri"/>
              </a:rPr>
              <a:t> </a:t>
            </a:r>
            <a:r>
              <a:rPr sz="2450" spc="55" dirty="0">
                <a:solidFill>
                  <a:srgbClr val="231F20"/>
                </a:solidFill>
                <a:latin typeface="Calibri"/>
                <a:cs typeface="Calibri"/>
              </a:rPr>
              <a:t>piratant</a:t>
            </a:r>
            <a:r>
              <a:rPr sz="2450" spc="85" dirty="0">
                <a:solidFill>
                  <a:srgbClr val="231F20"/>
                </a:solidFill>
                <a:latin typeface="Calibri"/>
                <a:cs typeface="Calibri"/>
              </a:rPr>
              <a:t> </a:t>
            </a:r>
            <a:r>
              <a:rPr sz="2450" dirty="0">
                <a:solidFill>
                  <a:srgbClr val="231F20"/>
                </a:solidFill>
                <a:latin typeface="Calibri"/>
                <a:cs typeface="Calibri"/>
              </a:rPr>
              <a:t>vos</a:t>
            </a:r>
            <a:r>
              <a:rPr sz="2450" spc="80" dirty="0">
                <a:solidFill>
                  <a:srgbClr val="231F20"/>
                </a:solidFill>
                <a:latin typeface="Calibri"/>
                <a:cs typeface="Calibri"/>
              </a:rPr>
              <a:t> </a:t>
            </a:r>
            <a:r>
              <a:rPr sz="2450" dirty="0">
                <a:solidFill>
                  <a:srgbClr val="231F20"/>
                </a:solidFill>
                <a:latin typeface="Calibri"/>
                <a:cs typeface="Calibri"/>
              </a:rPr>
              <a:t>boîtes</a:t>
            </a:r>
            <a:r>
              <a:rPr sz="2450" spc="80" dirty="0">
                <a:solidFill>
                  <a:srgbClr val="231F20"/>
                </a:solidFill>
                <a:latin typeface="Calibri"/>
                <a:cs typeface="Calibri"/>
              </a:rPr>
              <a:t> </a:t>
            </a:r>
            <a:r>
              <a:rPr sz="2450" spc="85" dirty="0">
                <a:solidFill>
                  <a:srgbClr val="231F20"/>
                </a:solidFill>
                <a:latin typeface="Calibri"/>
                <a:cs typeface="Calibri"/>
              </a:rPr>
              <a:t>mails</a:t>
            </a:r>
            <a:endParaRPr sz="2450" dirty="0">
              <a:latin typeface="Calibri"/>
              <a:cs typeface="Calibri"/>
            </a:endParaRPr>
          </a:p>
          <a:p>
            <a:pPr marL="12700">
              <a:lnSpc>
                <a:spcPts val="2760"/>
              </a:lnSpc>
            </a:pPr>
            <a:r>
              <a:rPr sz="2450" spc="100" dirty="0">
                <a:solidFill>
                  <a:srgbClr val="231F20"/>
                </a:solidFill>
                <a:latin typeface="Calibri"/>
                <a:cs typeface="Calibri"/>
              </a:rPr>
              <a:t>/</a:t>
            </a:r>
            <a:r>
              <a:rPr sz="2450" spc="-15" dirty="0">
                <a:solidFill>
                  <a:srgbClr val="231F20"/>
                </a:solidFill>
                <a:latin typeface="Calibri"/>
                <a:cs typeface="Calibri"/>
              </a:rPr>
              <a:t> </a:t>
            </a:r>
            <a:r>
              <a:rPr sz="2450" spc="50" dirty="0">
                <a:solidFill>
                  <a:srgbClr val="231F20"/>
                </a:solidFill>
                <a:latin typeface="Calibri"/>
                <a:cs typeface="Calibri"/>
              </a:rPr>
              <a:t>réseaux</a:t>
            </a:r>
            <a:r>
              <a:rPr sz="2450" spc="-5" dirty="0">
                <a:solidFill>
                  <a:srgbClr val="231F20"/>
                </a:solidFill>
                <a:latin typeface="Calibri"/>
                <a:cs typeface="Calibri"/>
              </a:rPr>
              <a:t> </a:t>
            </a:r>
            <a:r>
              <a:rPr sz="2450" spc="70" dirty="0">
                <a:solidFill>
                  <a:srgbClr val="231F20"/>
                </a:solidFill>
                <a:latin typeface="Calibri"/>
                <a:cs typeface="Calibri"/>
              </a:rPr>
              <a:t>sociaux</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Vous</a:t>
            </a:r>
            <a:r>
              <a:rPr sz="2450" b="1" spc="75" dirty="0">
                <a:solidFill>
                  <a:srgbClr val="231F20"/>
                </a:solidFill>
                <a:latin typeface="Calibri"/>
                <a:cs typeface="Calibri"/>
              </a:rPr>
              <a:t> </a:t>
            </a:r>
            <a:r>
              <a:rPr sz="2450" b="1" spc="90" dirty="0">
                <a:solidFill>
                  <a:srgbClr val="231F20"/>
                </a:solidFill>
                <a:latin typeface="Calibri"/>
                <a:cs typeface="Calibri"/>
              </a:rPr>
              <a:t>faire</a:t>
            </a:r>
            <a:r>
              <a:rPr sz="2450" b="1" spc="100" dirty="0">
                <a:solidFill>
                  <a:srgbClr val="231F20"/>
                </a:solidFill>
                <a:latin typeface="Calibri"/>
                <a:cs typeface="Calibri"/>
              </a:rPr>
              <a:t> </a:t>
            </a:r>
            <a:r>
              <a:rPr sz="2450" b="1" spc="70" dirty="0">
                <a:solidFill>
                  <a:srgbClr val="231F20"/>
                </a:solidFill>
                <a:latin typeface="Calibri"/>
                <a:cs typeface="Calibri"/>
              </a:rPr>
              <a:t>chanter</a:t>
            </a:r>
            <a:r>
              <a:rPr sz="2450" b="1" spc="105" dirty="0">
                <a:solidFill>
                  <a:srgbClr val="231F20"/>
                </a:solidFill>
                <a:latin typeface="Calibri"/>
                <a:cs typeface="Calibri"/>
              </a:rPr>
              <a:t> </a:t>
            </a:r>
            <a:r>
              <a:rPr sz="2450" dirty="0">
                <a:solidFill>
                  <a:srgbClr val="231F20"/>
                </a:solidFill>
                <a:latin typeface="Calibri"/>
                <a:cs typeface="Calibri"/>
              </a:rPr>
              <a:t>et</a:t>
            </a:r>
            <a:r>
              <a:rPr sz="2450" spc="100" dirty="0">
                <a:solidFill>
                  <a:srgbClr val="231F20"/>
                </a:solidFill>
                <a:latin typeface="Calibri"/>
                <a:cs typeface="Calibri"/>
              </a:rPr>
              <a:t> </a:t>
            </a:r>
            <a:r>
              <a:rPr sz="2450" dirty="0">
                <a:solidFill>
                  <a:srgbClr val="231F20"/>
                </a:solidFill>
                <a:latin typeface="Calibri"/>
                <a:cs typeface="Calibri"/>
              </a:rPr>
              <a:t>demander</a:t>
            </a:r>
            <a:r>
              <a:rPr sz="2450" spc="95" dirty="0">
                <a:solidFill>
                  <a:srgbClr val="231F20"/>
                </a:solidFill>
                <a:latin typeface="Calibri"/>
                <a:cs typeface="Calibri"/>
              </a:rPr>
              <a:t> </a:t>
            </a:r>
            <a:r>
              <a:rPr sz="2450" dirty="0">
                <a:solidFill>
                  <a:srgbClr val="231F20"/>
                </a:solidFill>
                <a:latin typeface="Calibri"/>
                <a:cs typeface="Calibri"/>
              </a:rPr>
              <a:t>une</a:t>
            </a:r>
            <a:r>
              <a:rPr sz="2450" spc="95" dirty="0">
                <a:solidFill>
                  <a:srgbClr val="231F20"/>
                </a:solidFill>
                <a:latin typeface="Calibri"/>
                <a:cs typeface="Calibri"/>
              </a:rPr>
              <a:t> </a:t>
            </a:r>
            <a:r>
              <a:rPr sz="2450" b="1" spc="50" dirty="0">
                <a:solidFill>
                  <a:srgbClr val="231F20"/>
                </a:solidFill>
                <a:latin typeface="Calibri"/>
                <a:cs typeface="Calibri"/>
              </a:rPr>
              <a:t>rançon</a:t>
            </a:r>
            <a:endParaRPr sz="2450" b="1" dirty="0">
              <a:latin typeface="Calibri"/>
              <a:cs typeface="Calibri"/>
            </a:endParaRPr>
          </a:p>
          <a:p>
            <a:pPr marL="12700">
              <a:lnSpc>
                <a:spcPts val="2760"/>
              </a:lnSpc>
            </a:pPr>
            <a:r>
              <a:rPr sz="2450" spc="50" dirty="0">
                <a:solidFill>
                  <a:srgbClr val="231F20"/>
                </a:solidFill>
                <a:latin typeface="Calibri"/>
                <a:cs typeface="Calibri"/>
              </a:rPr>
              <a:t>(en</a:t>
            </a:r>
            <a:r>
              <a:rPr sz="2450" spc="65" dirty="0">
                <a:solidFill>
                  <a:srgbClr val="231F20"/>
                </a:solidFill>
                <a:latin typeface="Calibri"/>
                <a:cs typeface="Calibri"/>
              </a:rPr>
              <a:t> </a:t>
            </a:r>
            <a:r>
              <a:rPr sz="2450" spc="100" dirty="0">
                <a:solidFill>
                  <a:srgbClr val="231F20"/>
                </a:solidFill>
                <a:latin typeface="Calibri"/>
                <a:cs typeface="Calibri"/>
              </a:rPr>
              <a:t>cas</a:t>
            </a:r>
            <a:r>
              <a:rPr sz="2450" spc="60" dirty="0">
                <a:solidFill>
                  <a:srgbClr val="231F20"/>
                </a:solidFill>
                <a:latin typeface="Calibri"/>
                <a:cs typeface="Calibri"/>
              </a:rPr>
              <a:t> </a:t>
            </a:r>
            <a:r>
              <a:rPr sz="2450" dirty="0">
                <a:solidFill>
                  <a:srgbClr val="231F20"/>
                </a:solidFill>
                <a:latin typeface="Calibri"/>
                <a:cs typeface="Calibri"/>
              </a:rPr>
              <a:t>de</a:t>
            </a:r>
            <a:r>
              <a:rPr sz="2450" spc="65" dirty="0">
                <a:solidFill>
                  <a:srgbClr val="231F20"/>
                </a:solidFill>
                <a:latin typeface="Calibri"/>
                <a:cs typeface="Calibri"/>
              </a:rPr>
              <a:t> </a:t>
            </a:r>
            <a:r>
              <a:rPr sz="2450" dirty="0">
                <a:solidFill>
                  <a:srgbClr val="231F20"/>
                </a:solidFill>
                <a:latin typeface="Calibri"/>
                <a:cs typeface="Calibri"/>
              </a:rPr>
              <a:t>données</a:t>
            </a:r>
            <a:r>
              <a:rPr sz="2450" spc="65" dirty="0">
                <a:solidFill>
                  <a:srgbClr val="231F20"/>
                </a:solidFill>
                <a:latin typeface="Calibri"/>
                <a:cs typeface="Calibri"/>
              </a:rPr>
              <a:t> </a:t>
            </a:r>
            <a:r>
              <a:rPr sz="2450" spc="-10" dirty="0">
                <a:solidFill>
                  <a:srgbClr val="231F20"/>
                </a:solidFill>
                <a:latin typeface="Calibri"/>
                <a:cs typeface="Calibri"/>
              </a:rPr>
              <a:t>compromettantes)</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37783" y="842171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pic>
        <p:nvPicPr>
          <p:cNvPr id="85" name="object 85"/>
          <p:cNvPicPr/>
          <p:nvPr/>
        </p:nvPicPr>
        <p:blipFill>
          <a:blip r:embed="rId17" cstate="print"/>
          <a:stretch>
            <a:fillRect/>
          </a:stretch>
        </p:blipFill>
        <p:spPr>
          <a:xfrm>
            <a:off x="4830843" y="383702"/>
            <a:ext cx="1200600" cy="345511"/>
          </a:xfrm>
          <a:prstGeom prst="rect">
            <a:avLst/>
          </a:prstGeom>
        </p:spPr>
      </p:pic>
      <p:pic>
        <p:nvPicPr>
          <p:cNvPr id="86" name="object 86"/>
          <p:cNvPicPr/>
          <p:nvPr/>
        </p:nvPicPr>
        <p:blipFill>
          <a:blip r:embed="rId18" cstate="print"/>
          <a:stretch>
            <a:fillRect/>
          </a:stretch>
        </p:blipFill>
        <p:spPr>
          <a:xfrm>
            <a:off x="6135998" y="476002"/>
            <a:ext cx="91232" cy="25286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CRÉER UN MOT DE PASSE ROBUSTE</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pic>
        <p:nvPicPr>
          <p:cNvPr id="13" name="object 13"/>
          <p:cNvPicPr/>
          <p:nvPr/>
        </p:nvPicPr>
        <p:blipFill>
          <a:blip r:embed="rId4" cstate="print"/>
          <a:stretch>
            <a:fillRect/>
          </a:stretch>
        </p:blipFill>
        <p:spPr>
          <a:xfrm>
            <a:off x="4830843" y="383702"/>
            <a:ext cx="1200600" cy="345511"/>
          </a:xfrm>
          <a:prstGeom prst="rect">
            <a:avLst/>
          </a:prstGeom>
        </p:spPr>
      </p:pic>
      <p:pic>
        <p:nvPicPr>
          <p:cNvPr id="14" name="object 14"/>
          <p:cNvPicPr/>
          <p:nvPr/>
        </p:nvPicPr>
        <p:blipFill>
          <a:blip r:embed="rId5" cstate="print"/>
          <a:stretch>
            <a:fillRect/>
          </a:stretch>
        </p:blipFill>
        <p:spPr>
          <a:xfrm>
            <a:off x="6135998" y="476002"/>
            <a:ext cx="91232" cy="252861"/>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sp>
        <p:nvSpPr>
          <p:cNvPr id="18" name="object 18"/>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3"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4" cstate="print"/>
            <a:stretch>
              <a:fillRect/>
            </a:stretch>
          </p:blipFill>
          <p:spPr>
            <a:xfrm>
              <a:off x="900799" y="665402"/>
              <a:ext cx="90707" cy="160393"/>
            </a:xfrm>
            <a:prstGeom prst="rect">
              <a:avLst/>
            </a:prstGeom>
          </p:spPr>
        </p:pic>
      </p:grpSp>
      <p:pic>
        <p:nvPicPr>
          <p:cNvPr id="29" name="object 29"/>
          <p:cNvPicPr/>
          <p:nvPr/>
        </p:nvPicPr>
        <p:blipFill>
          <a:blip r:embed="rId5" cstate="print"/>
          <a:stretch>
            <a:fillRect/>
          </a:stretch>
        </p:blipFill>
        <p:spPr>
          <a:xfrm>
            <a:off x="4830843" y="383702"/>
            <a:ext cx="1200600" cy="345511"/>
          </a:xfrm>
          <a:prstGeom prst="rect">
            <a:avLst/>
          </a:prstGeom>
        </p:spPr>
      </p:pic>
      <p:pic>
        <p:nvPicPr>
          <p:cNvPr id="30" name="object 30"/>
          <p:cNvPicPr/>
          <p:nvPr/>
        </p:nvPicPr>
        <p:blipFill>
          <a:blip r:embed="rId6" cstate="print"/>
          <a:stretch>
            <a:fillRect/>
          </a:stretch>
        </p:blipFill>
        <p:spPr>
          <a:xfrm>
            <a:off x="6135998" y="476002"/>
            <a:ext cx="91232" cy="252861"/>
          </a:xfrm>
          <a:prstGeom prst="rect">
            <a:avLst/>
          </a:prstGeom>
        </p:spPr>
      </p:pic>
      <p:sp>
        <p:nvSpPr>
          <p:cNvPr id="31" name="object 2">
            <a:extLst>
              <a:ext uri="{FF2B5EF4-FFF2-40B4-BE49-F238E27FC236}">
                <a16:creationId xmlns:a16="http://schemas.microsoft.com/office/drawing/2014/main" id="{0EFD6826-D1A6-530C-4ED2-46C4CBDE1A5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sp>
        <p:nvSpPr>
          <p:cNvPr id="24" name="object 24"/>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grpSp>
        <p:nvGrpSpPr>
          <p:cNvPr id="25" name="object 25"/>
          <p:cNvGrpSpPr/>
          <p:nvPr/>
        </p:nvGrpSpPr>
        <p:grpSpPr>
          <a:xfrm>
            <a:off x="710104" y="611761"/>
            <a:ext cx="18580100" cy="436880"/>
            <a:chOff x="710104" y="611761"/>
            <a:chExt cx="18580100" cy="436880"/>
          </a:xfrm>
        </p:grpSpPr>
        <p:sp>
          <p:nvSpPr>
            <p:cNvPr id="26" name="object 2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7" name="object 2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8" name="object 28"/>
            <p:cNvPicPr/>
            <p:nvPr/>
          </p:nvPicPr>
          <p:blipFill>
            <a:blip r:embed="rId3" cstate="print"/>
            <a:stretch>
              <a:fillRect/>
            </a:stretch>
          </p:blipFill>
          <p:spPr>
            <a:xfrm>
              <a:off x="10224508" y="804486"/>
              <a:ext cx="101839" cy="104719"/>
            </a:xfrm>
            <a:prstGeom prst="rect">
              <a:avLst/>
            </a:prstGeom>
          </p:spPr>
        </p:pic>
        <p:sp>
          <p:nvSpPr>
            <p:cNvPr id="29" name="object 2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0" name="object 3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1" name="object 3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2" name="object 3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3" name="object 3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4" name="object 34"/>
            <p:cNvPicPr/>
            <p:nvPr/>
          </p:nvPicPr>
          <p:blipFill>
            <a:blip r:embed="rId4" cstate="print"/>
            <a:stretch>
              <a:fillRect/>
            </a:stretch>
          </p:blipFill>
          <p:spPr>
            <a:xfrm>
              <a:off x="900799" y="665402"/>
              <a:ext cx="90707" cy="160393"/>
            </a:xfrm>
            <a:prstGeom prst="rect">
              <a:avLst/>
            </a:prstGeom>
          </p:spPr>
        </p:pic>
      </p:grpSp>
      <p:pic>
        <p:nvPicPr>
          <p:cNvPr id="35" name="object 35"/>
          <p:cNvPicPr/>
          <p:nvPr/>
        </p:nvPicPr>
        <p:blipFill>
          <a:blip r:embed="rId5" cstate="print"/>
          <a:stretch>
            <a:fillRect/>
          </a:stretch>
        </p:blipFill>
        <p:spPr>
          <a:xfrm>
            <a:off x="4830843" y="383702"/>
            <a:ext cx="1200600" cy="345511"/>
          </a:xfrm>
          <a:prstGeom prst="rect">
            <a:avLst/>
          </a:prstGeom>
        </p:spPr>
      </p:pic>
      <p:pic>
        <p:nvPicPr>
          <p:cNvPr id="36" name="object 36"/>
          <p:cNvPicPr/>
          <p:nvPr/>
        </p:nvPicPr>
        <p:blipFill>
          <a:blip r:embed="rId6" cstate="print"/>
          <a:stretch>
            <a:fillRect/>
          </a:stretch>
        </p:blipFill>
        <p:spPr>
          <a:xfrm>
            <a:off x="6135998" y="476002"/>
            <a:ext cx="91232" cy="252861"/>
          </a:xfrm>
          <a:prstGeom prst="rect">
            <a:avLst/>
          </a:prstGeom>
        </p:spPr>
      </p:pic>
      <p:sp>
        <p:nvSpPr>
          <p:cNvPr id="37" name="object 2">
            <a:extLst>
              <a:ext uri="{FF2B5EF4-FFF2-40B4-BE49-F238E27FC236}">
                <a16:creationId xmlns:a16="http://schemas.microsoft.com/office/drawing/2014/main" id="{776980D1-B83E-7EF7-3327-83E03735EA3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38" name="object 18">
            <a:extLst>
              <a:ext uri="{FF2B5EF4-FFF2-40B4-BE49-F238E27FC236}">
                <a16:creationId xmlns:a16="http://schemas.microsoft.com/office/drawing/2014/main" id="{87E45F74-F6CB-4FBB-9337-8462128014EA}"/>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pic>
        <p:nvPicPr>
          <p:cNvPr id="40" name="object 40"/>
          <p:cNvPicPr/>
          <p:nvPr/>
        </p:nvPicPr>
        <p:blipFill>
          <a:blip r:embed="rId5" cstate="print"/>
          <a:stretch>
            <a:fillRect/>
          </a:stretch>
        </p:blipFill>
        <p:spPr>
          <a:xfrm>
            <a:off x="4830843" y="383702"/>
            <a:ext cx="1200600" cy="345511"/>
          </a:xfrm>
          <a:prstGeom prst="rect">
            <a:avLst/>
          </a:prstGeom>
        </p:spPr>
      </p:pic>
      <p:pic>
        <p:nvPicPr>
          <p:cNvPr id="41" name="object 41"/>
          <p:cNvPicPr/>
          <p:nvPr/>
        </p:nvPicPr>
        <p:blipFill>
          <a:blip r:embed="rId6" cstate="print"/>
          <a:stretch>
            <a:fillRect/>
          </a:stretch>
        </p:blipFill>
        <p:spPr>
          <a:xfrm>
            <a:off x="6135998" y="476002"/>
            <a:ext cx="91232" cy="252861"/>
          </a:xfrm>
          <a:prstGeom prst="rect">
            <a:avLst/>
          </a:prstGeom>
        </p:spPr>
      </p:pic>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4" name="object 4"/>
          <p:cNvSpPr txBox="1"/>
          <p:nvPr/>
        </p:nvSpPr>
        <p:spPr>
          <a:xfrm>
            <a:off x="3571708" y="7711064"/>
            <a:ext cx="420560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PHRASE DE PASSE</a:t>
            </a:r>
            <a:endParaRPr lang="fr-FR" sz="4700" b="1" spc="-150" dirty="0">
              <a:latin typeface="Calibri"/>
              <a:cs typeface="Calibri"/>
            </a:endParaRPr>
          </a:p>
        </p:txBody>
      </p:sp>
      <p:sp>
        <p:nvSpPr>
          <p:cNvPr id="5" name="object 5"/>
          <p:cNvSpPr txBox="1"/>
          <p:nvPr/>
        </p:nvSpPr>
        <p:spPr>
          <a:xfrm>
            <a:off x="3959950" y="8196888"/>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525418"/>
          </a:xfrm>
          <a:prstGeom prst="rect">
            <a:avLst/>
          </a:prstGeom>
        </p:spPr>
        <p:txBody>
          <a:bodyPr vert="horz" wrap="square" lIns="0" tIns="62865" rIns="0" bIns="0" rtlCol="0">
            <a:spAutoFit/>
          </a:bodyPr>
          <a:lstStyle/>
          <a:p>
            <a:pPr marL="36195" marR="5080" indent="-24130" algn="just">
              <a:lnSpc>
                <a:spcPts val="3829"/>
              </a:lnSpc>
              <a:spcBef>
                <a:spcPts val="495"/>
              </a:spcBef>
            </a:pPr>
            <a:r>
              <a:rPr sz="3450" b="1" spc="265" dirty="0">
                <a:solidFill>
                  <a:srgbClr val="38A5B2"/>
                </a:solidFill>
                <a:latin typeface="Calibri"/>
                <a:cs typeface="Calibri"/>
              </a:rPr>
              <a:t>J</a:t>
            </a:r>
            <a:r>
              <a:rPr sz="3450" spc="265" dirty="0">
                <a:solidFill>
                  <a:srgbClr val="231F20"/>
                </a:solidFill>
                <a:latin typeface="Calibri"/>
                <a:cs typeface="Calibri"/>
              </a:rPr>
              <a:t>e</a:t>
            </a:r>
            <a:r>
              <a:rPr sz="3450" dirty="0">
                <a:solidFill>
                  <a:srgbClr val="231F20"/>
                </a:solidFill>
                <a:latin typeface="Calibri"/>
                <a:cs typeface="Calibri"/>
              </a:rPr>
              <a:t> </a:t>
            </a:r>
            <a:r>
              <a:rPr sz="3450" b="1" dirty="0">
                <a:solidFill>
                  <a:srgbClr val="38A5B2"/>
                </a:solidFill>
                <a:latin typeface="Calibri"/>
                <a:cs typeface="Calibri"/>
              </a:rPr>
              <a:t>n</a:t>
            </a:r>
            <a:r>
              <a:rPr sz="3450" dirty="0">
                <a:solidFill>
                  <a:srgbClr val="231F20"/>
                </a:solidFill>
                <a:latin typeface="Calibri"/>
                <a:cs typeface="Calibri"/>
              </a:rPr>
              <a:t>e </a:t>
            </a:r>
            <a:r>
              <a:rPr sz="3450" b="1" spc="130" dirty="0">
                <a:solidFill>
                  <a:srgbClr val="38A5B2"/>
                </a:solidFill>
                <a:latin typeface="Calibri"/>
                <a:cs typeface="Calibri"/>
              </a:rPr>
              <a:t>s</a:t>
            </a:r>
            <a:r>
              <a:rPr sz="3450" spc="130" dirty="0">
                <a:solidFill>
                  <a:srgbClr val="231F20"/>
                </a:solidFill>
                <a:latin typeface="Calibri"/>
                <a:cs typeface="Calibri"/>
              </a:rPr>
              <a:t>uis</a:t>
            </a:r>
            <a:r>
              <a:rPr sz="3450" spc="5" dirty="0">
                <a:solidFill>
                  <a:srgbClr val="231F20"/>
                </a:solidFill>
                <a:latin typeface="Calibri"/>
                <a:cs typeface="Calibri"/>
              </a:rPr>
              <a:t> </a:t>
            </a:r>
            <a:r>
              <a:rPr sz="3450" b="1" spc="90" dirty="0">
                <a:solidFill>
                  <a:srgbClr val="38A5B2"/>
                </a:solidFill>
                <a:latin typeface="Calibri"/>
                <a:cs typeface="Calibri"/>
              </a:rPr>
              <a:t>p</a:t>
            </a:r>
            <a:r>
              <a:rPr sz="3450" spc="90" dirty="0">
                <a:solidFill>
                  <a:srgbClr val="231F20"/>
                </a:solidFill>
                <a:latin typeface="Calibri"/>
                <a:cs typeface="Calibri"/>
              </a:rPr>
              <a:t>as</a:t>
            </a:r>
            <a:r>
              <a:rPr sz="3450" spc="10" dirty="0">
                <a:solidFill>
                  <a:srgbClr val="231F20"/>
                </a:solidFill>
                <a:latin typeface="Calibri"/>
                <a:cs typeface="Calibri"/>
              </a:rPr>
              <a:t> </a:t>
            </a:r>
            <a:r>
              <a:rPr sz="3450" b="1" spc="100" dirty="0">
                <a:solidFill>
                  <a:srgbClr val="38A5B2"/>
                </a:solidFill>
                <a:latin typeface="Calibri"/>
                <a:cs typeface="Calibri"/>
              </a:rPr>
              <a:t>1</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sz="3450" b="1" spc="50" dirty="0">
                <a:solidFill>
                  <a:srgbClr val="38A5B2"/>
                </a:solidFill>
                <a:latin typeface="Calibri"/>
                <a:cs typeface="Calibri"/>
              </a:rPr>
              <a:t>p</a:t>
            </a:r>
            <a:r>
              <a:rPr sz="3450" spc="50" dirty="0">
                <a:solidFill>
                  <a:srgbClr val="231F20"/>
                </a:solidFill>
                <a:latin typeface="Calibri"/>
                <a:cs typeface="Calibri"/>
              </a:rPr>
              <a:t>ourtant</a:t>
            </a:r>
            <a:r>
              <a:rPr sz="3450" spc="-55" dirty="0">
                <a:solidFill>
                  <a:srgbClr val="231F20"/>
                </a:solidFill>
                <a:latin typeface="Calibri"/>
                <a:cs typeface="Calibri"/>
              </a:rPr>
              <a:t> </a:t>
            </a:r>
            <a:r>
              <a:rPr sz="3450" b="1" spc="114" dirty="0">
                <a:solidFill>
                  <a:srgbClr val="38A5B2"/>
                </a:solidFill>
                <a:latin typeface="Calibri"/>
                <a:cs typeface="Calibri"/>
              </a:rPr>
              <a:t>j</a:t>
            </a:r>
            <a:r>
              <a:rPr sz="3450" spc="114" dirty="0">
                <a:solidFill>
                  <a:srgbClr val="231F20"/>
                </a:solidFill>
                <a:latin typeface="Calibri"/>
                <a:cs typeface="Calibri"/>
              </a:rPr>
              <a:t>e</a:t>
            </a:r>
            <a:r>
              <a:rPr sz="3450" spc="-50" dirty="0">
                <a:solidFill>
                  <a:srgbClr val="231F20"/>
                </a:solidFill>
                <a:latin typeface="Calibri"/>
                <a:cs typeface="Calibri"/>
              </a:rPr>
              <a:t> </a:t>
            </a:r>
            <a:r>
              <a:rPr sz="3450" b="1" spc="70" dirty="0">
                <a:solidFill>
                  <a:srgbClr val="38A5B2"/>
                </a:solidFill>
                <a:latin typeface="Calibri"/>
                <a:cs typeface="Calibri"/>
              </a:rPr>
              <a:t>t</a:t>
            </a:r>
            <a:r>
              <a:rPr sz="3450" spc="70" dirty="0">
                <a:solidFill>
                  <a:srgbClr val="231F20"/>
                </a:solidFill>
                <a:latin typeface="Calibri"/>
                <a:cs typeface="Calibri"/>
              </a:rPr>
              <a:t>ravaille </a:t>
            </a:r>
            <a:r>
              <a:rPr sz="3450" b="1" spc="90" dirty="0">
                <a:solidFill>
                  <a:srgbClr val="38A5B2"/>
                </a:solidFill>
                <a:latin typeface="Calibri"/>
                <a:cs typeface="Calibri"/>
              </a:rPr>
              <a:t>d</a:t>
            </a:r>
            <a:r>
              <a:rPr sz="3450" spc="90" dirty="0">
                <a:solidFill>
                  <a:srgbClr val="231F20"/>
                </a:solidFill>
                <a:latin typeface="Calibri"/>
                <a:cs typeface="Calibri"/>
              </a:rPr>
              <a:t>ans</a:t>
            </a:r>
            <a:r>
              <a:rPr sz="3450" dirty="0">
                <a:solidFill>
                  <a:srgbClr val="231F20"/>
                </a:solidFill>
                <a:latin typeface="Calibri"/>
                <a:cs typeface="Calibri"/>
              </a:rPr>
              <a:t> </a:t>
            </a:r>
            <a:r>
              <a:rPr sz="3450" b="1" spc="185" dirty="0">
                <a:solidFill>
                  <a:srgbClr val="38A5B2"/>
                </a:solidFill>
                <a:latin typeface="Calibri"/>
                <a:cs typeface="Calibri"/>
              </a:rPr>
              <a:t>l</a:t>
            </a:r>
            <a:r>
              <a:rPr sz="3450" spc="185" dirty="0">
                <a:solidFill>
                  <a:srgbClr val="231F20"/>
                </a:solidFill>
                <a:latin typeface="Calibri"/>
                <a:cs typeface="Calibri"/>
              </a:rPr>
              <a:t>a</a:t>
            </a:r>
            <a:r>
              <a:rPr sz="3450" spc="-5"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ybersécurité</a:t>
            </a:r>
            <a:r>
              <a:rPr sz="3450" spc="15" dirty="0">
                <a:solidFill>
                  <a:srgbClr val="231F20"/>
                </a:solidFill>
                <a:latin typeface="Calibri"/>
                <a:cs typeface="Calibri"/>
              </a:rPr>
              <a:t> </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18256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MOTS COMBINÉS</a:t>
            </a:r>
            <a:endParaRPr lang="fr-FR" sz="4700" b="1" spc="-150" dirty="0">
              <a:latin typeface="Calibri"/>
              <a:cs typeface="Calibri"/>
            </a:endParaRPr>
          </a:p>
        </p:txBody>
      </p:sp>
      <p:pic>
        <p:nvPicPr>
          <p:cNvPr id="8" name="object 8"/>
          <p:cNvPicPr/>
          <p:nvPr/>
        </p:nvPicPr>
        <p:blipFill>
          <a:blip r:embed="rId2" cstate="print"/>
          <a:stretch>
            <a:fillRect/>
          </a:stretch>
        </p:blipFill>
        <p:spPr>
          <a:xfrm>
            <a:off x="3267879" y="5447543"/>
            <a:ext cx="4857805" cy="1656732"/>
          </a:xfrm>
          <a:prstGeom prst="rect">
            <a:avLst/>
          </a:prstGeom>
        </p:spPr>
      </p:pic>
      <p:grpSp>
        <p:nvGrpSpPr>
          <p:cNvPr id="9" name="object 9"/>
          <p:cNvGrpSpPr/>
          <p:nvPr/>
        </p:nvGrpSpPr>
        <p:grpSpPr>
          <a:xfrm>
            <a:off x="10944273" y="6109627"/>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sz="3250" b="1" spc="95" dirty="0">
                <a:solidFill>
                  <a:srgbClr val="FFFFFF"/>
                </a:solidFill>
                <a:latin typeface="Calibri"/>
                <a:cs typeface="Calibri"/>
              </a:rPr>
              <a:t>PorteChantCygneLoupe</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pic>
        <p:nvPicPr>
          <p:cNvPr id="24" name="object 24"/>
          <p:cNvPicPr/>
          <p:nvPr/>
        </p:nvPicPr>
        <p:blipFill>
          <a:blip r:embed="rId6" cstate="print"/>
          <a:stretch>
            <a:fillRect/>
          </a:stretch>
        </p:blipFill>
        <p:spPr>
          <a:xfrm>
            <a:off x="4830843" y="383702"/>
            <a:ext cx="1200600" cy="345511"/>
          </a:xfrm>
          <a:prstGeom prst="rect">
            <a:avLst/>
          </a:prstGeom>
        </p:spPr>
      </p:pic>
      <p:pic>
        <p:nvPicPr>
          <p:cNvPr id="25" name="object 25"/>
          <p:cNvPicPr/>
          <p:nvPr/>
        </p:nvPicPr>
        <p:blipFill>
          <a:blip r:embed="rId7" cstate="print"/>
          <a:stretch>
            <a:fillRect/>
          </a:stretch>
        </p:blipFill>
        <p:spPr>
          <a:xfrm>
            <a:off x="6135998" y="476002"/>
            <a:ext cx="91232" cy="252861"/>
          </a:xfrm>
          <a:prstGeom prst="rect">
            <a:avLst/>
          </a:prstGeom>
        </p:spPr>
      </p:pic>
      <p:sp>
        <p:nvSpPr>
          <p:cNvPr id="28" name="object 3">
            <a:extLst>
              <a:ext uri="{FF2B5EF4-FFF2-40B4-BE49-F238E27FC236}">
                <a16:creationId xmlns:a16="http://schemas.microsoft.com/office/drawing/2014/main" id="{35DCCE9B-6FDD-FDFD-4391-2813E73598A6}"/>
              </a:ext>
            </a:extLst>
          </p:cNvPr>
          <p:cNvSpPr txBox="1">
            <a:spLocks/>
          </p:cNvSpPr>
          <p:nvPr/>
        </p:nvSpPr>
        <p:spPr>
          <a:xfrm>
            <a:off x="7080250" y="1844675"/>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ASTUCES :</a:t>
            </a:r>
            <a:endParaRPr lang="fr-FR" sz="9900" b="1" spc="-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7D842"/>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5" name="object 5"/>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FFFF"/>
                </a:solidFill>
                <a:latin typeface="Calibri"/>
                <a:cs typeface="Calibri"/>
              </a:rPr>
              <a:t>C</a:t>
            </a:r>
            <a:r>
              <a:rPr sz="12375" spc="-450" baseline="-11111" dirty="0">
                <a:solidFill>
                  <a:srgbClr val="FFFFFF"/>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grpSp>
        <p:nvGrpSpPr>
          <p:cNvPr id="6" name="object 6"/>
          <p:cNvGrpSpPr/>
          <p:nvPr/>
        </p:nvGrpSpPr>
        <p:grpSpPr>
          <a:xfrm>
            <a:off x="14512647" y="9626369"/>
            <a:ext cx="622300" cy="766445"/>
            <a:chOff x="14512647" y="9626369"/>
            <a:chExt cx="622300" cy="766445"/>
          </a:xfrm>
        </p:grpSpPr>
        <p:sp>
          <p:nvSpPr>
            <p:cNvPr id="7" name="object 7"/>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5">
            <a:extLst>
              <a:ext uri="{FF2B5EF4-FFF2-40B4-BE49-F238E27FC236}">
                <a16:creationId xmlns:a16="http://schemas.microsoft.com/office/drawing/2014/main" id="{671D1C17-F3E6-078D-6370-422B9F5E6CB1}"/>
              </a:ext>
            </a:extLst>
          </p:cNvPr>
          <p:cNvSpPr txBox="1">
            <a:spLocks/>
          </p:cNvSpPr>
          <p:nvPr/>
        </p:nvSpPr>
        <p:spPr>
          <a:xfrm>
            <a:off x="2757626" y="2051125"/>
            <a:ext cx="146096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spc="170" dirty="0">
                <a:solidFill>
                  <a:srgbClr val="231F20"/>
                </a:solidFill>
              </a:rPr>
              <a:t>Vous</a:t>
            </a:r>
            <a:r>
              <a:rPr lang="fr-FR" sz="3700" spc="690" dirty="0">
                <a:solidFill>
                  <a:srgbClr val="231F20"/>
                </a:solidFill>
              </a:rPr>
              <a:t> </a:t>
            </a:r>
            <a:r>
              <a:rPr lang="fr-FR" sz="3700" spc="225" dirty="0">
                <a:solidFill>
                  <a:srgbClr val="231F20"/>
                </a:solidFill>
              </a:rPr>
              <a:t>recevez</a:t>
            </a:r>
            <a:r>
              <a:rPr lang="fr-FR" sz="3700" spc="690" dirty="0">
                <a:solidFill>
                  <a:srgbClr val="231F20"/>
                </a:solidFill>
              </a:rPr>
              <a:t> </a:t>
            </a:r>
            <a:r>
              <a:rPr lang="fr-FR" sz="3700" spc="185" dirty="0">
                <a:solidFill>
                  <a:srgbClr val="231F20"/>
                </a:solidFill>
              </a:rPr>
              <a:t>un</a:t>
            </a:r>
            <a:r>
              <a:rPr lang="fr-FR" sz="3700" spc="685" dirty="0">
                <a:solidFill>
                  <a:srgbClr val="231F20"/>
                </a:solidFill>
              </a:rPr>
              <a:t> </a:t>
            </a:r>
            <a:r>
              <a:rPr lang="fr-FR" sz="3700" spc="285" dirty="0">
                <a:solidFill>
                  <a:srgbClr val="231F20"/>
                </a:solidFill>
              </a:rPr>
              <a:t>mail</a:t>
            </a:r>
            <a:r>
              <a:rPr lang="fr-FR" sz="3700" spc="690" dirty="0">
                <a:solidFill>
                  <a:srgbClr val="231F20"/>
                </a:solidFill>
              </a:rPr>
              <a:t> </a:t>
            </a:r>
            <a:r>
              <a:rPr lang="fr-FR" sz="3700" spc="250" dirty="0">
                <a:solidFill>
                  <a:srgbClr val="231F20"/>
                </a:solidFill>
              </a:rPr>
              <a:t>portant</a:t>
            </a:r>
            <a:r>
              <a:rPr lang="fr-FR" sz="3700" spc="685" dirty="0">
                <a:solidFill>
                  <a:srgbClr val="231F20"/>
                </a:solidFill>
              </a:rPr>
              <a:t> </a:t>
            </a:r>
            <a:r>
              <a:rPr lang="fr-FR" sz="3700" spc="254" dirty="0">
                <a:solidFill>
                  <a:srgbClr val="231F20"/>
                </a:solidFill>
              </a:rPr>
              <a:t>sur</a:t>
            </a:r>
            <a:r>
              <a:rPr lang="fr-FR" sz="3700" spc="690" dirty="0">
                <a:solidFill>
                  <a:srgbClr val="231F20"/>
                </a:solidFill>
              </a:rPr>
              <a:t> </a:t>
            </a:r>
            <a:r>
              <a:rPr lang="fr-FR" sz="3700" spc="285" dirty="0">
                <a:solidFill>
                  <a:srgbClr val="231F20"/>
                </a:solidFill>
              </a:rPr>
              <a:t>la</a:t>
            </a:r>
            <a:r>
              <a:rPr lang="fr-FR" sz="3700" spc="685" dirty="0">
                <a:solidFill>
                  <a:srgbClr val="231F20"/>
                </a:solidFill>
              </a:rPr>
              <a:t> </a:t>
            </a:r>
            <a:r>
              <a:rPr lang="fr-FR" sz="3700" b="1" spc="254" dirty="0">
                <a:solidFill>
                  <a:srgbClr val="231F20"/>
                </a:solidFill>
              </a:rPr>
              <a:t>fermeture</a:t>
            </a:r>
            <a:r>
              <a:rPr lang="fr-FR" sz="3700" b="1" spc="690" dirty="0">
                <a:solidFill>
                  <a:srgbClr val="231F20"/>
                </a:solidFill>
              </a:rPr>
              <a:t> </a:t>
            </a:r>
            <a:r>
              <a:rPr lang="fr-FR" sz="3700" b="1" spc="125" dirty="0">
                <a:solidFill>
                  <a:srgbClr val="231F20"/>
                </a:solidFill>
              </a:rPr>
              <a:t>de</a:t>
            </a:r>
            <a:r>
              <a:rPr lang="fr-FR" sz="3700" b="1" spc="685" dirty="0">
                <a:solidFill>
                  <a:srgbClr val="231F20"/>
                </a:solidFill>
              </a:rPr>
              <a:t> </a:t>
            </a:r>
            <a:r>
              <a:rPr lang="fr-FR" sz="3700" b="1" spc="220" dirty="0">
                <a:solidFill>
                  <a:srgbClr val="231F20"/>
                </a:solidFill>
              </a:rPr>
              <a:t>votre</a:t>
            </a:r>
            <a:r>
              <a:rPr lang="fr-FR" sz="3700" b="1" spc="685" dirty="0">
                <a:solidFill>
                  <a:srgbClr val="231F20"/>
                </a:solidFill>
              </a:rPr>
              <a:t> </a:t>
            </a:r>
            <a:r>
              <a:rPr lang="fr-FR" sz="3700" b="1" spc="215" dirty="0">
                <a:solidFill>
                  <a:srgbClr val="231F20"/>
                </a:solidFill>
              </a:rPr>
              <a:t>compte </a:t>
            </a:r>
            <a:r>
              <a:rPr lang="fr-FR" sz="3700" b="1" spc="165" dirty="0">
                <a:solidFill>
                  <a:srgbClr val="231F20"/>
                </a:solidFill>
              </a:rPr>
              <a:t>Instagram.</a:t>
            </a:r>
            <a:r>
              <a:rPr lang="fr-FR" sz="3700" b="1" spc="355" dirty="0">
                <a:solidFill>
                  <a:srgbClr val="231F20"/>
                </a:solidFill>
              </a:rPr>
              <a:t> </a:t>
            </a:r>
            <a:r>
              <a:rPr lang="fr-FR" sz="3700" spc="135" dirty="0">
                <a:solidFill>
                  <a:srgbClr val="231F20"/>
                </a:solidFill>
              </a:rPr>
              <a:t>Ce</a:t>
            </a:r>
            <a:r>
              <a:rPr lang="fr-FR" sz="3700" spc="355" dirty="0">
                <a:solidFill>
                  <a:srgbClr val="231F20"/>
                </a:solidFill>
              </a:rPr>
              <a:t> </a:t>
            </a:r>
            <a:r>
              <a:rPr lang="fr-FR" sz="3700" spc="160" dirty="0">
                <a:solidFill>
                  <a:srgbClr val="231F20"/>
                </a:solidFill>
              </a:rPr>
              <a:t>mail</a:t>
            </a:r>
            <a:r>
              <a:rPr lang="fr-FR" sz="3700" spc="355" dirty="0">
                <a:solidFill>
                  <a:srgbClr val="231F20"/>
                </a:solidFill>
              </a:rPr>
              <a:t> </a:t>
            </a:r>
            <a:r>
              <a:rPr lang="fr-FR" sz="3700" spc="110" dirty="0">
                <a:solidFill>
                  <a:srgbClr val="231F20"/>
                </a:solidFill>
              </a:rPr>
              <a:t>contient</a:t>
            </a:r>
            <a:r>
              <a:rPr lang="fr-FR" sz="3700" spc="360" dirty="0">
                <a:solidFill>
                  <a:srgbClr val="231F20"/>
                </a:solidFill>
              </a:rPr>
              <a:t> </a:t>
            </a:r>
            <a:r>
              <a:rPr lang="fr-FR" sz="3700" spc="125" dirty="0">
                <a:solidFill>
                  <a:srgbClr val="231F20"/>
                </a:solidFill>
              </a:rPr>
              <a:t>le</a:t>
            </a:r>
            <a:r>
              <a:rPr lang="fr-FR" sz="3700" spc="355" dirty="0">
                <a:solidFill>
                  <a:srgbClr val="231F20"/>
                </a:solidFill>
              </a:rPr>
              <a:t> </a:t>
            </a:r>
            <a:r>
              <a:rPr lang="fr-FR" sz="3700" spc="120" dirty="0">
                <a:solidFill>
                  <a:srgbClr val="231F20"/>
                </a:solidFill>
              </a:rPr>
              <a:t>logo</a:t>
            </a:r>
            <a:r>
              <a:rPr lang="fr-FR" sz="3700" spc="355" dirty="0">
                <a:solidFill>
                  <a:srgbClr val="231F20"/>
                </a:solidFill>
              </a:rPr>
              <a:t> </a:t>
            </a:r>
            <a:r>
              <a:rPr lang="fr-FR" sz="3700" spc="140" dirty="0">
                <a:solidFill>
                  <a:srgbClr val="231F20"/>
                </a:solidFill>
              </a:rPr>
              <a:t>Instagram</a:t>
            </a:r>
            <a:r>
              <a:rPr lang="fr-FR" sz="3700" spc="360" dirty="0">
                <a:solidFill>
                  <a:srgbClr val="231F20"/>
                </a:solidFill>
              </a:rPr>
              <a:t> </a:t>
            </a:r>
            <a:r>
              <a:rPr lang="fr-FR" sz="3700" spc="50" dirty="0">
                <a:solidFill>
                  <a:srgbClr val="231F20"/>
                </a:solidFill>
              </a:rPr>
              <a:t>et</a:t>
            </a:r>
            <a:r>
              <a:rPr lang="fr-FR" sz="3700" spc="355" dirty="0">
                <a:solidFill>
                  <a:srgbClr val="231F20"/>
                </a:solidFill>
              </a:rPr>
              <a:t> </a:t>
            </a:r>
            <a:r>
              <a:rPr lang="fr-FR" sz="3700" spc="75" dirty="0">
                <a:solidFill>
                  <a:srgbClr val="231F20"/>
                </a:solidFill>
              </a:rPr>
              <a:t>comporte</a:t>
            </a:r>
            <a:r>
              <a:rPr lang="fr-FR" sz="3700" spc="355" dirty="0">
                <a:solidFill>
                  <a:srgbClr val="231F20"/>
                </a:solidFill>
              </a:rPr>
              <a:t> </a:t>
            </a:r>
            <a:r>
              <a:rPr lang="fr-FR" sz="3700" spc="80" dirty="0">
                <a:solidFill>
                  <a:srgbClr val="231F20"/>
                </a:solidFill>
              </a:rPr>
              <a:t>une</a:t>
            </a:r>
            <a:r>
              <a:rPr lang="fr-FR" sz="3700" spc="360" dirty="0">
                <a:solidFill>
                  <a:srgbClr val="231F20"/>
                </a:solidFill>
              </a:rPr>
              <a:t> </a:t>
            </a:r>
            <a:r>
              <a:rPr lang="fr-FR" sz="3700" spc="95" dirty="0">
                <a:solidFill>
                  <a:srgbClr val="231F20"/>
                </a:solidFill>
              </a:rPr>
              <a:t>pièce </a:t>
            </a:r>
            <a:r>
              <a:rPr lang="fr-FR" sz="3700" spc="55" dirty="0">
                <a:solidFill>
                  <a:srgbClr val="231F20"/>
                </a:solidFill>
              </a:rPr>
              <a:t>jointe.</a:t>
            </a:r>
            <a:r>
              <a:rPr lang="fr-FR" sz="3700" spc="10" dirty="0">
                <a:solidFill>
                  <a:srgbClr val="231F20"/>
                </a:solidFill>
              </a:rPr>
              <a:t> </a:t>
            </a:r>
            <a:r>
              <a:rPr lang="fr-FR" sz="3700" dirty="0">
                <a:solidFill>
                  <a:srgbClr val="231F20"/>
                </a:solidFill>
              </a:rPr>
              <a:t>Vous</a:t>
            </a:r>
            <a:r>
              <a:rPr lang="fr-FR" sz="3700" spc="10" dirty="0">
                <a:solidFill>
                  <a:srgbClr val="231F20"/>
                </a:solidFill>
              </a:rPr>
              <a:t> </a:t>
            </a:r>
            <a:r>
              <a:rPr lang="fr-FR" sz="3700" spc="-50" dirty="0">
                <a:solidFill>
                  <a:srgbClr val="231F20"/>
                </a:solidFill>
              </a:rPr>
              <a:t>:</a:t>
            </a:r>
            <a:endParaRPr lang="fr-FR" sz="3700" dirty="0"/>
          </a:p>
          <a:p>
            <a:pPr marL="4888865">
              <a:lnSpc>
                <a:spcPts val="8440"/>
              </a:lnSpc>
            </a:pPr>
            <a:r>
              <a:rPr lang="fr-FR" sz="12375" b="1" spc="-367" baseline="-11111" dirty="0">
                <a:solidFill>
                  <a:srgbClr val="FFB542"/>
                </a:solidFill>
              </a:rPr>
              <a:t>A</a:t>
            </a:r>
            <a:r>
              <a:rPr lang="fr-FR" sz="12375" spc="-457" baseline="-11111" dirty="0">
                <a:solidFill>
                  <a:srgbClr val="FFB542"/>
                </a:solidFill>
              </a:rPr>
              <a:t> </a:t>
            </a:r>
            <a:r>
              <a:rPr lang="fr-FR" sz="3700" dirty="0">
                <a:solidFill>
                  <a:srgbClr val="231F20"/>
                </a:solidFill>
              </a:rPr>
              <a:t>Ouvrez</a:t>
            </a:r>
            <a:r>
              <a:rPr lang="fr-FR" sz="3700" spc="35" dirty="0">
                <a:solidFill>
                  <a:srgbClr val="231F20"/>
                </a:solidFill>
              </a:rPr>
              <a:t> </a:t>
            </a:r>
            <a:r>
              <a:rPr lang="fr-FR" sz="3700" spc="175" dirty="0">
                <a:solidFill>
                  <a:srgbClr val="231F20"/>
                </a:solidFill>
              </a:rPr>
              <a:t>la</a:t>
            </a:r>
            <a:r>
              <a:rPr lang="fr-FR" sz="3700" spc="40" dirty="0">
                <a:solidFill>
                  <a:srgbClr val="231F20"/>
                </a:solidFill>
              </a:rPr>
              <a:t> </a:t>
            </a:r>
            <a:r>
              <a:rPr lang="fr-FR" sz="3700" spc="65" dirty="0">
                <a:solidFill>
                  <a:srgbClr val="231F20"/>
                </a:solidFill>
              </a:rPr>
              <a:t>pièce</a:t>
            </a:r>
            <a:r>
              <a:rPr lang="fr-FR" sz="3700" spc="35" dirty="0">
                <a:solidFill>
                  <a:srgbClr val="231F20"/>
                </a:solidFill>
              </a:rPr>
              <a:t> </a:t>
            </a:r>
            <a:r>
              <a:rPr lang="fr-FR" sz="3700" spc="55" dirty="0">
                <a:solidFill>
                  <a:srgbClr val="231F20"/>
                </a:solidFill>
              </a:rPr>
              <a:t>jointe</a:t>
            </a:r>
            <a:r>
              <a:rPr lang="fr-FR" sz="3700" spc="40" dirty="0">
                <a:solidFill>
                  <a:srgbClr val="231F20"/>
                </a:solidFill>
              </a:rPr>
              <a:t> </a:t>
            </a:r>
            <a:r>
              <a:rPr lang="fr-FR" sz="3700" dirty="0">
                <a:solidFill>
                  <a:srgbClr val="231F20"/>
                </a:solidFill>
              </a:rPr>
              <a:t>pour</a:t>
            </a:r>
            <a:r>
              <a:rPr lang="fr-FR" sz="3700" spc="35" dirty="0">
                <a:solidFill>
                  <a:srgbClr val="231F20"/>
                </a:solidFill>
              </a:rPr>
              <a:t> </a:t>
            </a:r>
            <a:r>
              <a:rPr lang="fr-FR" sz="3700" dirty="0">
                <a:solidFill>
                  <a:srgbClr val="231F20"/>
                </a:solidFill>
              </a:rPr>
              <a:t>en</a:t>
            </a:r>
            <a:r>
              <a:rPr lang="fr-FR" sz="3700" spc="40" dirty="0">
                <a:solidFill>
                  <a:srgbClr val="231F20"/>
                </a:solidFill>
              </a:rPr>
              <a:t> </a:t>
            </a:r>
            <a:r>
              <a:rPr lang="fr-FR" sz="3700" spc="60" dirty="0">
                <a:solidFill>
                  <a:srgbClr val="231F20"/>
                </a:solidFill>
              </a:rPr>
              <a:t>savoir</a:t>
            </a:r>
            <a:r>
              <a:rPr lang="fr-FR" sz="3700" spc="35" dirty="0">
                <a:solidFill>
                  <a:srgbClr val="231F20"/>
                </a:solidFill>
              </a:rPr>
              <a:t> </a:t>
            </a:r>
            <a:r>
              <a:rPr lang="fr-FR" sz="3700" spc="85" dirty="0">
                <a:solidFill>
                  <a:srgbClr val="231F20"/>
                </a:solidFill>
              </a:rPr>
              <a:t>plus</a:t>
            </a:r>
            <a:endParaRPr lang="fr-FR" sz="3700" dirty="0"/>
          </a:p>
        </p:txBody>
      </p:sp>
      <p:sp>
        <p:nvSpPr>
          <p:cNvPr id="41" name="object 16">
            <a:extLst>
              <a:ext uri="{FF2B5EF4-FFF2-40B4-BE49-F238E27FC236}">
                <a16:creationId xmlns:a16="http://schemas.microsoft.com/office/drawing/2014/main" id="{EEF127A5-0162-580D-F8C5-2AC36EC6C0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B9225D55-AB6B-F4E3-CEC7-8E7ABE0F4B9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746CCBF2-F92A-3409-7FA3-C38E5D41990A}"/>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2A425DC2-FC73-B951-94E2-5F8832874D1B}"/>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86E912C3-1507-052D-AC47-1665C6D13FE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F10444ED-C822-7BAB-7E82-14506B24854C}"/>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90CDA0B8-63F7-90A5-9F62-27113C44F099}"/>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20EC8652-31FD-6E52-F5C3-EAF93CAA491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D6EDBDA9-BA06-0A60-ACD7-0A49C75B415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89F02AD0-DB35-5401-4D05-7BCBC3A43609}"/>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B9A3324F-DDDA-FEC0-DFF9-3A38F31E82A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6D88C7C4-4A8C-FBB4-18F8-DDF47613F71C}"/>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44660EC0-1FFF-579B-5BB7-B827D298C28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4538F93D-4E95-73CA-5A00-0BA7594B97A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C206E7F2-34CE-0CC8-DCCE-DF2C6D797CD6}"/>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650"/>
            <a:chOff x="4434455" y="3441214"/>
            <a:chExt cx="15669894" cy="7867650"/>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849745"/>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0052050" y="3535567"/>
              <a:ext cx="8606994" cy="6643200"/>
            </a:xfrm>
            <a:prstGeom prst="rect">
              <a:avLst/>
            </a:prstGeom>
          </p:spPr>
        </p:pic>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4"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UTILISER UN GESTIONNAIRE DE MOTS DE PASSE</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5"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6" cstate="print"/>
            <a:stretch>
              <a:fillRect/>
            </a:stretch>
          </p:blipFill>
          <p:spPr>
            <a:xfrm>
              <a:off x="900799" y="665402"/>
              <a:ext cx="90707" cy="160393"/>
            </a:xfrm>
            <a:prstGeom prst="rect">
              <a:avLst/>
            </a:prstGeom>
          </p:spPr>
        </p:pic>
      </p:grpSp>
      <p:pic>
        <p:nvPicPr>
          <p:cNvPr id="29" name="object 29"/>
          <p:cNvPicPr/>
          <p:nvPr/>
        </p:nvPicPr>
        <p:blipFill>
          <a:blip r:embed="rId7" cstate="print"/>
          <a:stretch>
            <a:fillRect/>
          </a:stretch>
        </p:blipFill>
        <p:spPr>
          <a:xfrm>
            <a:off x="4830843" y="383702"/>
            <a:ext cx="1200600" cy="345511"/>
          </a:xfrm>
          <a:prstGeom prst="rect">
            <a:avLst/>
          </a:prstGeom>
        </p:spPr>
      </p:pic>
      <p:pic>
        <p:nvPicPr>
          <p:cNvPr id="30" name="object 30"/>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VOTRE MOT DE PASSE EST-IL COMPROMIS ?</a:t>
            </a:r>
            <a:endParaRPr lang="fr-FR" sz="6600" b="1" spc="-150" dirty="0"/>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2"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3" cstate="print"/>
            <a:stretch>
              <a:fillRect/>
            </a:stretch>
          </p:blipFill>
          <p:spPr>
            <a:xfrm>
              <a:off x="900799" y="665402"/>
              <a:ext cx="90707" cy="160393"/>
            </a:xfrm>
            <a:prstGeom prst="rect">
              <a:avLst/>
            </a:prstGeom>
          </p:spPr>
        </p:pic>
      </p:grpSp>
      <p:pic>
        <p:nvPicPr>
          <p:cNvPr id="17" name="object 17"/>
          <p:cNvPicPr/>
          <p:nvPr/>
        </p:nvPicPr>
        <p:blipFill>
          <a:blip r:embed="rId4" cstate="print"/>
          <a:stretch>
            <a:fillRect/>
          </a:stretch>
        </p:blipFill>
        <p:spPr>
          <a:xfrm>
            <a:off x="4830843" y="383702"/>
            <a:ext cx="1200600" cy="345511"/>
          </a:xfrm>
          <a:prstGeom prst="rect">
            <a:avLst/>
          </a:prstGeom>
        </p:spPr>
      </p:pic>
      <p:pic>
        <p:nvPicPr>
          <p:cNvPr id="18" name="object 18"/>
          <p:cNvPicPr/>
          <p:nvPr/>
        </p:nvPicPr>
        <p:blipFill>
          <a:blip r:embed="rId5" cstate="print"/>
          <a:stretch>
            <a:fillRect/>
          </a:stretch>
        </p:blipFill>
        <p:spPr>
          <a:xfrm>
            <a:off x="6135998" y="476002"/>
            <a:ext cx="91232" cy="252861"/>
          </a:xfrm>
          <a:prstGeom prst="rect">
            <a:avLst/>
          </a:prstGeom>
        </p:spPr>
      </p:pic>
      <p:grpSp>
        <p:nvGrpSpPr>
          <p:cNvPr id="23" name="object 2">
            <a:extLst>
              <a:ext uri="{FF2B5EF4-FFF2-40B4-BE49-F238E27FC236}">
                <a16:creationId xmlns:a16="http://schemas.microsoft.com/office/drawing/2014/main" id="{4AC0840A-4E7B-F9DA-6F3C-137622BE27EE}"/>
              </a:ext>
            </a:extLst>
          </p:cNvPr>
          <p:cNvGrpSpPr/>
          <p:nvPr/>
        </p:nvGrpSpPr>
        <p:grpSpPr>
          <a:xfrm>
            <a:off x="0" y="4232373"/>
            <a:ext cx="20104100" cy="5131435"/>
            <a:chOff x="0" y="4232373"/>
            <a:chExt cx="20104100" cy="5131435"/>
          </a:xfrm>
        </p:grpSpPr>
        <p:pic>
          <p:nvPicPr>
            <p:cNvPr id="24" name="object 3">
              <a:extLst>
                <a:ext uri="{FF2B5EF4-FFF2-40B4-BE49-F238E27FC236}">
                  <a16:creationId xmlns:a16="http://schemas.microsoft.com/office/drawing/2014/main" id="{4C694D0A-0853-E978-03AD-4F6C729FDD44}"/>
                </a:ext>
              </a:extLst>
            </p:cNvPr>
            <p:cNvPicPr/>
            <p:nvPr/>
          </p:nvPicPr>
          <p:blipFill>
            <a:blip r:embed="rId6" cstate="print"/>
            <a:stretch>
              <a:fillRect/>
            </a:stretch>
          </p:blipFill>
          <p:spPr>
            <a:xfrm>
              <a:off x="0" y="4232373"/>
              <a:ext cx="20104099" cy="4916153"/>
            </a:xfrm>
            <a:prstGeom prst="rect">
              <a:avLst/>
            </a:prstGeom>
          </p:spPr>
        </p:pic>
        <p:sp>
          <p:nvSpPr>
            <p:cNvPr id="25" name="object 4">
              <a:extLst>
                <a:ext uri="{FF2B5EF4-FFF2-40B4-BE49-F238E27FC236}">
                  <a16:creationId xmlns:a16="http://schemas.microsoft.com/office/drawing/2014/main" id="{7AFC692D-8D10-CFED-B86D-046FDD5448B0}"/>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26" name="object 5">
              <a:extLst>
                <a:ext uri="{FF2B5EF4-FFF2-40B4-BE49-F238E27FC236}">
                  <a16:creationId xmlns:a16="http://schemas.microsoft.com/office/drawing/2014/main" id="{F8905879-3A52-4EB9-A5F5-26855B601057}"/>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51960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À</a:t>
            </a:r>
            <a:r>
              <a:rPr lang="fr-FR" sz="7400" b="1" u="sng" spc="-180"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75" dirty="0">
                <a:solidFill>
                  <a:srgbClr val="231F20"/>
                </a:solidFill>
              </a:rPr>
              <a:t> </a:t>
            </a:r>
            <a:r>
              <a:rPr lang="fr-FR" sz="7400" b="1" spc="-370"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5"/>
            <a:ext cx="14310994" cy="1787525"/>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3153107"/>
          </a:xfrm>
          <a:prstGeom prst="rect">
            <a:avLst/>
          </a:prstGeom>
        </p:spPr>
        <p:txBody>
          <a:bodyPr vert="horz" wrap="square" lIns="0" tIns="99060" rIns="0" bIns="0" rtlCol="0">
            <a:spAutoFit/>
          </a:bodyPr>
          <a:lstStyle/>
          <a:p>
            <a:pPr marL="12700" marR="219710">
              <a:lnSpc>
                <a:spcPts val="4300"/>
              </a:lnSpc>
              <a:spcBef>
                <a:spcPts val="780"/>
              </a:spcBef>
            </a:pPr>
            <a:r>
              <a:rPr lang="fr-FR" sz="4100" b="1" spc="-150" dirty="0">
                <a:solidFill>
                  <a:srgbClr val="231F20"/>
                </a:solidFill>
                <a:latin typeface="Calibri"/>
                <a:cs typeface="Calibri"/>
              </a:rPr>
              <a:t>SÉCURISEZ LES COMPTES ET LES APPAREILS AVEC DES MOTS </a:t>
            </a:r>
            <a:br>
              <a:rPr lang="fr-FR" sz="4100" b="1" spc="-150" dirty="0">
                <a:solidFill>
                  <a:srgbClr val="231F20"/>
                </a:solidFill>
                <a:latin typeface="Calibri"/>
                <a:cs typeface="Calibri"/>
              </a:rPr>
            </a:br>
            <a:r>
              <a:rPr lang="fr-FR" sz="4100" b="1" spc="-150" dirty="0">
                <a:solidFill>
                  <a:srgbClr val="231F20"/>
                </a:solidFill>
                <a:latin typeface="Calibri"/>
                <a:cs typeface="Calibri"/>
              </a:rPr>
              <a:t>DE PASSE ROBUSTES OU DES PHRASES DE PASSE</a:t>
            </a:r>
            <a:endParaRPr lang="fr-FR" sz="4100" b="1" spc="-150" dirty="0">
              <a:latin typeface="Calibri"/>
              <a:cs typeface="Calibri"/>
            </a:endParaRPr>
          </a:p>
          <a:p>
            <a:pPr>
              <a:lnSpc>
                <a:spcPct val="100000"/>
              </a:lnSpc>
              <a:spcBef>
                <a:spcPts val="25"/>
              </a:spcBef>
            </a:pPr>
            <a:endParaRPr lang="fr-FR" sz="5500" b="1" spc="-150" dirty="0">
              <a:latin typeface="Calibri"/>
              <a:cs typeface="Calibri"/>
            </a:endParaRPr>
          </a:p>
          <a:p>
            <a:pPr marL="12700" marR="5080">
              <a:lnSpc>
                <a:spcPts val="4300"/>
              </a:lnSpc>
              <a:spcBef>
                <a:spcPts val="5"/>
              </a:spcBef>
            </a:pPr>
            <a:r>
              <a:rPr lang="fr-FR" sz="4100" b="1" spc="-150" dirty="0">
                <a:solidFill>
                  <a:srgbClr val="231F20"/>
                </a:solidFill>
                <a:latin typeface="Calibri"/>
                <a:cs typeface="Calibri"/>
              </a:rPr>
              <a:t>ASSUREZ-VOUS QUE LES MOTS DE PASSE OU PHRASES DE PASSE SONT UNIQUES POUR CHAQUE COMPTE ET CHAQUE APPAREIL</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pic>
        <p:nvPicPr>
          <p:cNvPr id="25" name="object 25"/>
          <p:cNvPicPr/>
          <p:nvPr/>
        </p:nvPicPr>
        <p:blipFill>
          <a:blip r:embed="rId7" cstate="print"/>
          <a:stretch>
            <a:fillRect/>
          </a:stretch>
        </p:blipFill>
        <p:spPr>
          <a:xfrm>
            <a:off x="4830843" y="383702"/>
            <a:ext cx="1200600" cy="345511"/>
          </a:xfrm>
          <a:prstGeom prst="rect">
            <a:avLst/>
          </a:prstGeom>
        </p:spPr>
      </p:pic>
      <p:pic>
        <p:nvPicPr>
          <p:cNvPr id="26" name="object 26"/>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PROTÉGEZ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VOS COMPTES EN LIGNE LES PLUS IMPORTANTS</a:t>
            </a:r>
            <a:endParaRPr lang="fr-FR" sz="9300" b="1" spc="-300" dirty="0">
              <a:latin typeface="Calibri"/>
              <a:cs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33210" y="4297757"/>
            <a:ext cx="2454964" cy="1602298"/>
          </a:xfrm>
          <a:prstGeom prst="rect">
            <a:avLst/>
          </a:prstGeom>
        </p:spPr>
        <p:txBody>
          <a:bodyPr vert="horz" wrap="square" lIns="0" tIns="128905" rIns="0" bIns="0" rtlCol="0">
            <a:spAutoFit/>
          </a:bodyPr>
          <a:lstStyle/>
          <a:p>
            <a:pPr marL="12065" marR="5080" algn="ctr">
              <a:lnSpc>
                <a:spcPts val="3770"/>
              </a:lnSpc>
              <a:spcBef>
                <a:spcPts val="1015"/>
              </a:spcBef>
            </a:pPr>
            <a:r>
              <a:rPr lang="fr-FR" sz="3900" b="1" spc="-150" dirty="0">
                <a:solidFill>
                  <a:srgbClr val="FFFFFF"/>
                </a:solidFill>
                <a:latin typeface="Calibri"/>
                <a:cs typeface="Calibri"/>
              </a:rPr>
              <a:t>BOÎTE MAIL ÉCOLE</a:t>
            </a:r>
            <a:endParaRPr lang="fr-FR" sz="3900" b="1" spc="-150" dirty="0">
              <a:latin typeface="Calibri"/>
              <a:cs typeface="Calibri"/>
            </a:endParaRPr>
          </a:p>
          <a:p>
            <a:pPr algn="ctr">
              <a:lnSpc>
                <a:spcPts val="3800"/>
              </a:lnSpc>
            </a:pPr>
            <a:r>
              <a:rPr lang="fr-FR" sz="3900" b="1" spc="-150" dirty="0">
                <a:solidFill>
                  <a:srgbClr val="FFFFFF"/>
                </a:solidFill>
                <a:latin typeface="Calibri"/>
                <a:cs typeface="Calibri"/>
              </a:rPr>
              <a:t>/ÉTUDES</a:t>
            </a:r>
            <a:endParaRPr lang="fr-FR" sz="3900" b="1" spc="-150" dirty="0">
              <a:latin typeface="Calibri"/>
              <a:cs typeface="Calibri"/>
            </a:endParaRPr>
          </a:p>
        </p:txBody>
      </p:sp>
      <p:sp>
        <p:nvSpPr>
          <p:cNvPr id="9" name="object 9"/>
          <p:cNvSpPr txBox="1"/>
          <p:nvPr/>
        </p:nvSpPr>
        <p:spPr>
          <a:xfrm>
            <a:off x="1939332" y="2329935"/>
            <a:ext cx="1645868" cy="583493"/>
          </a:xfrm>
          <a:prstGeom prst="rect">
            <a:avLst/>
          </a:prstGeom>
        </p:spPr>
        <p:txBody>
          <a:bodyPr vert="horz" wrap="square" lIns="0" tIns="13970" rIns="0" bIns="0" rtlCol="0">
            <a:spAutoFit/>
          </a:bodyPr>
          <a:lstStyle/>
          <a:p>
            <a:pPr marL="12700">
              <a:lnSpc>
                <a:spcPct val="100000"/>
              </a:lnSpc>
              <a:spcBef>
                <a:spcPts val="110"/>
              </a:spcBef>
            </a:pPr>
            <a:r>
              <a:rPr lang="fr-FR" sz="3700" b="1" spc="-150" dirty="0">
                <a:solidFill>
                  <a:srgbClr val="FFFFFF"/>
                </a:solidFill>
                <a:latin typeface="Calibri"/>
                <a:cs typeface="Calibri"/>
              </a:rPr>
              <a:t>DEVOIRS</a:t>
            </a:r>
            <a:endParaRPr lang="fr-FR" sz="37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8120391" y="2101700"/>
            <a:ext cx="1550659" cy="652999"/>
          </a:xfrm>
          <a:prstGeom prst="rect">
            <a:avLst/>
          </a:prstGeom>
        </p:spPr>
        <p:txBody>
          <a:bodyPr vert="horz" wrap="square" lIns="0" tIns="80645" rIns="0" bIns="0" rtlCol="0">
            <a:spAutoFit/>
          </a:bodyPr>
          <a:lstStyle/>
          <a:p>
            <a:pPr marL="12700" marR="9525" indent="403860">
              <a:lnSpc>
                <a:spcPts val="2210"/>
              </a:lnSpc>
              <a:spcBef>
                <a:spcPts val="635"/>
              </a:spcBef>
            </a:pPr>
            <a:r>
              <a:rPr lang="fr-FR" sz="2300" b="1" spc="-150" dirty="0">
                <a:solidFill>
                  <a:srgbClr val="FFFFFF"/>
                </a:solidFill>
                <a:latin typeface="Calibri"/>
                <a:cs typeface="Calibri"/>
              </a:rPr>
              <a:t>SITE ECOMMERCE</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IMPÔTS ASSURANCE…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STOCKAGE D’IMAGE</a:t>
            </a:r>
            <a:endParaRPr lang="fr-FR" sz="2300" b="1" spc="-150" dirty="0">
              <a:latin typeface="Calibri"/>
              <a:cs typeface="Calibri"/>
            </a:endParaRPr>
          </a:p>
        </p:txBody>
      </p:sp>
      <p:sp>
        <p:nvSpPr>
          <p:cNvPr id="14" name="object 14"/>
          <p:cNvSpPr txBox="1"/>
          <p:nvPr/>
        </p:nvSpPr>
        <p:spPr>
          <a:xfrm>
            <a:off x="4758511" y="2734332"/>
            <a:ext cx="969644" cy="776110"/>
          </a:xfrm>
          <a:prstGeom prst="rect">
            <a:avLst/>
          </a:prstGeom>
        </p:spPr>
        <p:txBody>
          <a:bodyPr vert="horz" wrap="square" lIns="0" tIns="66675" rIns="0" bIns="0" rtlCol="0">
            <a:spAutoFit/>
          </a:bodyPr>
          <a:lstStyle/>
          <a:p>
            <a:pPr marL="238760" marR="231775" algn="ctr">
              <a:lnSpc>
                <a:spcPts val="1839"/>
              </a:lnSpc>
              <a:spcBef>
                <a:spcPts val="525"/>
              </a:spcBef>
            </a:pPr>
            <a:r>
              <a:rPr lang="fr-FR" sz="1900" b="1" spc="-150" dirty="0">
                <a:solidFill>
                  <a:srgbClr val="FFFFFF"/>
                </a:solidFill>
                <a:latin typeface="Calibri"/>
                <a:cs typeface="Calibri"/>
              </a:rPr>
              <a:t>LISTE DE</a:t>
            </a:r>
            <a:endParaRPr lang="fr-FR" sz="1900" b="1" spc="-150" dirty="0">
              <a:latin typeface="Calibri"/>
              <a:cs typeface="Calibri"/>
            </a:endParaRPr>
          </a:p>
          <a:p>
            <a:pPr algn="ctr">
              <a:lnSpc>
                <a:spcPts val="1855"/>
              </a:lnSpc>
            </a:pPr>
            <a:r>
              <a:rPr lang="fr-FR" sz="1900" b="1" spc="-150" dirty="0">
                <a:solidFill>
                  <a:srgbClr val="FFFFFF"/>
                </a:solidFill>
                <a:latin typeface="Calibri"/>
                <a:cs typeface="Calibri"/>
              </a:rPr>
              <a:t>CONTACTS</a:t>
            </a:r>
            <a:endParaRPr lang="fr-FR" sz="1900" b="1" spc="-150" dirty="0">
              <a:latin typeface="Calibri"/>
              <a:cs typeface="Calibri"/>
            </a:endParaRPr>
          </a:p>
        </p:txBody>
      </p:sp>
      <p:sp>
        <p:nvSpPr>
          <p:cNvPr id="15" name="object 15"/>
          <p:cNvSpPr txBox="1"/>
          <p:nvPr/>
        </p:nvSpPr>
        <p:spPr>
          <a:xfrm>
            <a:off x="15767640" y="5779129"/>
            <a:ext cx="1440815"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IDENTITÉ RÉSEAU SOCIAL</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BOÎTE MAIL</a:t>
            </a:r>
            <a:endParaRPr lang="fr-FR" sz="4250" b="1" spc="-150" dirty="0">
              <a:latin typeface="Calibri"/>
              <a:cs typeface="Calibri"/>
            </a:endParaRPr>
          </a:p>
        </p:txBody>
      </p:sp>
      <p:sp>
        <p:nvSpPr>
          <p:cNvPr id="17" name="object 17"/>
          <p:cNvSpPr txBox="1"/>
          <p:nvPr/>
        </p:nvSpPr>
        <p:spPr>
          <a:xfrm>
            <a:off x="9083860" y="4497250"/>
            <a:ext cx="2206951" cy="979114"/>
          </a:xfrm>
          <a:prstGeom prst="rect">
            <a:avLst/>
          </a:prstGeom>
        </p:spPr>
        <p:txBody>
          <a:bodyPr vert="horz" wrap="square" lIns="0" tIns="17145" rIns="0" bIns="0" rtlCol="0">
            <a:spAutoFit/>
          </a:bodyPr>
          <a:lstStyle/>
          <a:p>
            <a:pPr marL="12700">
              <a:lnSpc>
                <a:spcPct val="100000"/>
              </a:lnSpc>
              <a:spcBef>
                <a:spcPts val="135"/>
              </a:spcBef>
            </a:pPr>
            <a:r>
              <a:rPr lang="fr-FR" sz="6250" b="1" spc="-150" dirty="0">
                <a:solidFill>
                  <a:srgbClr val="FFFFFF"/>
                </a:solidFill>
                <a:latin typeface="Calibri"/>
                <a:cs typeface="Calibri"/>
              </a:rPr>
              <a:t>PERSO</a:t>
            </a:r>
            <a:endParaRPr lang="fr-FR" sz="6250" b="1" spc="-150" dirty="0">
              <a:latin typeface="Calibri"/>
              <a:cs typeface="Calibri"/>
            </a:endParaRPr>
          </a:p>
        </p:txBody>
      </p:sp>
      <p:sp>
        <p:nvSpPr>
          <p:cNvPr id="18" name="object 18"/>
          <p:cNvSpPr txBox="1"/>
          <p:nvPr/>
        </p:nvSpPr>
        <p:spPr>
          <a:xfrm>
            <a:off x="7514470" y="3505169"/>
            <a:ext cx="1013580" cy="846770"/>
          </a:xfrm>
          <a:prstGeom prst="rect">
            <a:avLst/>
          </a:prstGeom>
        </p:spPr>
        <p:txBody>
          <a:bodyPr vert="horz" wrap="square" lIns="0" tIns="73025" rIns="0" bIns="0" rtlCol="0">
            <a:spAutoFit/>
          </a:bodyPr>
          <a:lstStyle/>
          <a:p>
            <a:pPr marL="193040" marR="172720" algn="ctr">
              <a:lnSpc>
                <a:spcPts val="1950"/>
              </a:lnSpc>
              <a:spcBef>
                <a:spcPts val="575"/>
              </a:spcBef>
            </a:pPr>
            <a:r>
              <a:rPr lang="fr-FR" sz="2000" b="1" spc="-150" dirty="0">
                <a:solidFill>
                  <a:srgbClr val="FFFFFF"/>
                </a:solidFill>
                <a:latin typeface="Calibri"/>
                <a:cs typeface="Calibri"/>
              </a:rPr>
              <a:t>LISTE DE</a:t>
            </a:r>
            <a:endParaRPr lang="fr-FR" sz="2000" b="1" spc="-150" dirty="0">
              <a:latin typeface="Calibri"/>
              <a:cs typeface="Calibri"/>
            </a:endParaRPr>
          </a:p>
          <a:p>
            <a:pPr algn="ctr">
              <a:lnSpc>
                <a:spcPts val="1964"/>
              </a:lnSpc>
            </a:pPr>
            <a:r>
              <a:rPr lang="fr-FR" sz="2000" b="1" spc="-150" dirty="0">
                <a:solidFill>
                  <a:srgbClr val="FFFFFF"/>
                </a:solidFill>
                <a:latin typeface="Calibri"/>
                <a:cs typeface="Calibri"/>
              </a:rPr>
              <a:t>CONTACTS</a:t>
            </a:r>
            <a:endParaRPr lang="fr-FR" sz="2000" b="1" spc="-150" dirty="0">
              <a:latin typeface="Calibri"/>
              <a:cs typeface="Calibri"/>
            </a:endParaRPr>
          </a:p>
        </p:txBody>
      </p:sp>
      <p:sp>
        <p:nvSpPr>
          <p:cNvPr id="19" name="object 19"/>
          <p:cNvSpPr txBox="1"/>
          <p:nvPr/>
        </p:nvSpPr>
        <p:spPr>
          <a:xfrm>
            <a:off x="7235140" y="6364590"/>
            <a:ext cx="989330" cy="846770"/>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MOTS DE PASSE EN CLAIR</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VIDÉOS</a:t>
            </a:r>
            <a:endParaRPr lang="fr-FR" sz="2700" b="1" spc="-150" dirty="0">
              <a:latin typeface="Calibri"/>
              <a:cs typeface="Calibri"/>
            </a:endParaRPr>
          </a:p>
        </p:txBody>
      </p:sp>
      <p:sp>
        <p:nvSpPr>
          <p:cNvPr id="21" name="object 21"/>
          <p:cNvSpPr txBox="1"/>
          <p:nvPr/>
        </p:nvSpPr>
        <p:spPr>
          <a:xfrm>
            <a:off x="15983818" y="3515559"/>
            <a:ext cx="608965" cy="846770"/>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JEUX EN LIGNE</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COVOITURAGE</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nSpc>
                <a:spcPts val="2270"/>
              </a:lnSpc>
              <a:spcBef>
                <a:spcPts val="425"/>
              </a:spcBef>
            </a:pPr>
            <a:r>
              <a:rPr lang="fr-FR" sz="2150" b="1" spc="-150" dirty="0">
                <a:solidFill>
                  <a:srgbClr val="FFFFFF"/>
                </a:solidFill>
                <a:latin typeface="Calibri"/>
                <a:cs typeface="Calibri"/>
              </a:rPr>
              <a:t>MESSAGERIE INSTANTANÉE</a:t>
            </a:r>
            <a:endParaRPr lang="fr-FR" sz="2150" b="1" spc="-150" dirty="0">
              <a:latin typeface="Calibri"/>
              <a:cs typeface="Calibri"/>
            </a:endParaRPr>
          </a:p>
        </p:txBody>
      </p:sp>
      <p:sp>
        <p:nvSpPr>
          <p:cNvPr id="24" name="object 24"/>
          <p:cNvSpPr txBox="1"/>
          <p:nvPr/>
        </p:nvSpPr>
        <p:spPr>
          <a:xfrm>
            <a:off x="14424882" y="8344956"/>
            <a:ext cx="1411605" cy="616323"/>
          </a:xfrm>
          <a:prstGeom prst="rect">
            <a:avLst/>
          </a:prstGeom>
        </p:spPr>
        <p:txBody>
          <a:bodyPr vert="horz" wrap="square" lIns="0" tIns="96520" rIns="0" bIns="0" rtlCol="0">
            <a:spAutoFit/>
          </a:bodyPr>
          <a:lstStyle/>
          <a:p>
            <a:pPr marL="51435" marR="5080" indent="-39370">
              <a:lnSpc>
                <a:spcPct val="74900"/>
              </a:lnSpc>
              <a:spcBef>
                <a:spcPts val="760"/>
              </a:spcBef>
            </a:pPr>
            <a:r>
              <a:rPr lang="fr-FR" sz="2200" b="1" spc="-150" dirty="0">
                <a:solidFill>
                  <a:srgbClr val="FFFFFF"/>
                </a:solidFill>
                <a:latin typeface="Calibri"/>
                <a:cs typeface="Calibri"/>
              </a:rPr>
              <a:t>PLATEFORME DE MUSIQUE</a:t>
            </a:r>
            <a:endParaRPr lang="fr-FR" sz="2200" b="1" spc="-150" dirty="0">
              <a:latin typeface="Calibri"/>
              <a:cs typeface="Calibri"/>
            </a:endParaRPr>
          </a:p>
        </p:txBody>
      </p:sp>
      <p:sp>
        <p:nvSpPr>
          <p:cNvPr id="25" name="object 25"/>
          <p:cNvSpPr txBox="1"/>
          <p:nvPr/>
        </p:nvSpPr>
        <p:spPr>
          <a:xfrm>
            <a:off x="17086163" y="4624194"/>
            <a:ext cx="713105" cy="764889"/>
          </a:xfrm>
          <a:prstGeom prst="rect">
            <a:avLst/>
          </a:prstGeom>
        </p:spPr>
        <p:txBody>
          <a:bodyPr vert="horz" wrap="square" lIns="0" tIns="90805" rIns="0" bIns="0" rtlCol="0">
            <a:spAutoFit/>
          </a:bodyPr>
          <a:lstStyle/>
          <a:p>
            <a:pPr marL="32384" marR="5080" indent="-20320">
              <a:lnSpc>
                <a:spcPts val="2550"/>
              </a:lnSpc>
              <a:spcBef>
                <a:spcPts val="715"/>
              </a:spcBef>
            </a:pPr>
            <a:r>
              <a:rPr lang="fr-FR" sz="2650" b="1" spc="-150" dirty="0">
                <a:solidFill>
                  <a:srgbClr val="FFFFFF"/>
                </a:solidFill>
                <a:latin typeface="Calibri"/>
                <a:cs typeface="Calibri"/>
              </a:rPr>
              <a:t>LISTE AMIS</a:t>
            </a:r>
            <a:endParaRPr lang="fr-FR" sz="265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354965"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RIB</a:t>
            </a:r>
            <a:endParaRPr lang="fr-FR" sz="2000" b="1" spc="-150" dirty="0">
              <a:latin typeface="Calibri"/>
              <a:cs typeface="Calibri"/>
            </a:endParaRPr>
          </a:p>
        </p:txBody>
      </p:sp>
      <p:sp>
        <p:nvSpPr>
          <p:cNvPr id="28" name="object 28"/>
          <p:cNvSpPr txBox="1"/>
          <p:nvPr/>
        </p:nvSpPr>
        <p:spPr>
          <a:xfrm>
            <a:off x="11615391" y="3747654"/>
            <a:ext cx="1221105" cy="652999"/>
          </a:xfrm>
          <a:prstGeom prst="rect">
            <a:avLst/>
          </a:prstGeom>
        </p:spPr>
        <p:txBody>
          <a:bodyPr vert="horz" wrap="square" lIns="0" tIns="80645" rIns="0" bIns="0" rtlCol="0">
            <a:spAutoFit/>
          </a:bodyPr>
          <a:lstStyle/>
          <a:p>
            <a:pPr marL="186690" marR="5080" indent="-174625">
              <a:lnSpc>
                <a:spcPts val="2210"/>
              </a:lnSpc>
              <a:spcBef>
                <a:spcPts val="635"/>
              </a:spcBef>
            </a:pPr>
            <a:r>
              <a:rPr lang="fr-FR" sz="2300" b="1" spc="-150" dirty="0">
                <a:solidFill>
                  <a:srgbClr val="FFFFFF"/>
                </a:solidFill>
                <a:latin typeface="Calibri"/>
                <a:cs typeface="Calibri"/>
              </a:rPr>
              <a:t>STOCKAGE DE DOC</a:t>
            </a:r>
            <a:endParaRPr lang="fr-FR" sz="2300" b="1" spc="-150" dirty="0">
              <a:latin typeface="Calibri"/>
              <a:cs typeface="Calibri"/>
            </a:endParaRPr>
          </a:p>
        </p:txBody>
      </p:sp>
      <p:sp>
        <p:nvSpPr>
          <p:cNvPr id="29" name="object 29"/>
          <p:cNvSpPr txBox="1"/>
          <p:nvPr/>
        </p:nvSpPr>
        <p:spPr>
          <a:xfrm>
            <a:off x="8152207" y="7363545"/>
            <a:ext cx="2065413" cy="514884"/>
          </a:xfrm>
          <a:prstGeom prst="rect">
            <a:avLst/>
          </a:prstGeom>
        </p:spPr>
        <p:txBody>
          <a:bodyPr vert="horz" wrap="square" lIns="0" tIns="14604" rIns="0" bIns="0" rtlCol="0">
            <a:spAutoFit/>
          </a:bodyPr>
          <a:lstStyle/>
          <a:p>
            <a:pPr marL="12700">
              <a:lnSpc>
                <a:spcPct val="100000"/>
              </a:lnSpc>
              <a:spcBef>
                <a:spcPts val="114"/>
              </a:spcBef>
            </a:pPr>
            <a:r>
              <a:rPr lang="fr-FR" sz="3250" b="1" spc="-150" dirty="0">
                <a:solidFill>
                  <a:srgbClr val="FFFFFF"/>
                </a:solidFill>
                <a:latin typeface="Calibri"/>
                <a:cs typeface="Calibri"/>
              </a:rPr>
              <a:t>BOÎTE MAIL</a:t>
            </a:r>
            <a:endParaRPr lang="fr-FR" sz="3250" b="1" spc="-150" dirty="0">
              <a:latin typeface="Calibri"/>
              <a:cs typeface="Calibri"/>
            </a:endParaRPr>
          </a:p>
        </p:txBody>
      </p:sp>
      <p:sp>
        <p:nvSpPr>
          <p:cNvPr id="30" name="object 30"/>
          <p:cNvSpPr txBox="1"/>
          <p:nvPr/>
        </p:nvSpPr>
        <p:spPr>
          <a:xfrm>
            <a:off x="8482971" y="7677456"/>
            <a:ext cx="1411605" cy="859210"/>
          </a:xfrm>
          <a:prstGeom prst="rect">
            <a:avLst/>
          </a:prstGeom>
        </p:spPr>
        <p:txBody>
          <a:bodyPr vert="horz" wrap="square" lIns="0" tIns="12700" rIns="0" bIns="0" rtlCol="0">
            <a:spAutoFit/>
          </a:bodyPr>
          <a:lstStyle/>
          <a:p>
            <a:pPr marL="12700">
              <a:lnSpc>
                <a:spcPct val="100000"/>
              </a:lnSpc>
              <a:spcBef>
                <a:spcPts val="100"/>
              </a:spcBef>
            </a:pPr>
            <a:r>
              <a:rPr lang="fr-FR" sz="5500" b="1" spc="-150" dirty="0">
                <a:solidFill>
                  <a:srgbClr val="FFFFFF"/>
                </a:solidFill>
                <a:latin typeface="Calibri"/>
                <a:cs typeface="Calibri"/>
              </a:rPr>
              <a:t>PRO</a:t>
            </a:r>
            <a:endParaRPr lang="fr-FR" sz="5500" b="1" spc="-150" dirty="0">
              <a:latin typeface="Calibri"/>
              <a:cs typeface="Calibri"/>
            </a:endParaRPr>
          </a:p>
        </p:txBody>
      </p:sp>
      <p:sp>
        <p:nvSpPr>
          <p:cNvPr id="31" name="object 31"/>
          <p:cNvSpPr txBox="1"/>
          <p:nvPr/>
        </p:nvSpPr>
        <p:spPr>
          <a:xfrm>
            <a:off x="6428724" y="8650923"/>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37381" y="9008063"/>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CONFIDENTIELS</a:t>
            </a:r>
            <a:endParaRPr lang="fr-FR" sz="2250" b="1" spc="-150" dirty="0">
              <a:latin typeface="Calibri"/>
              <a:cs typeface="Calibri"/>
            </a:endParaRPr>
          </a:p>
        </p:txBody>
      </p:sp>
      <p:sp>
        <p:nvSpPr>
          <p:cNvPr id="33" name="object 33"/>
          <p:cNvSpPr txBox="1"/>
          <p:nvPr/>
        </p:nvSpPr>
        <p:spPr>
          <a:xfrm>
            <a:off x="10321496" y="7102931"/>
            <a:ext cx="1038225" cy="590290"/>
          </a:xfrm>
          <a:prstGeom prst="rect">
            <a:avLst/>
          </a:prstGeom>
        </p:spPr>
        <p:txBody>
          <a:bodyPr vert="horz" wrap="square" lIns="0" tIns="73025" rIns="0" bIns="0" rtlCol="0">
            <a:spAutoFit/>
          </a:bodyPr>
          <a:lstStyle/>
          <a:p>
            <a:pPr marL="12700" marR="5080" indent="81915">
              <a:lnSpc>
                <a:spcPts val="1950"/>
              </a:lnSpc>
              <a:spcBef>
                <a:spcPts val="575"/>
              </a:spcBef>
            </a:pPr>
            <a:r>
              <a:rPr lang="fr-FR" sz="2000" b="1" spc="-150" dirty="0">
                <a:solidFill>
                  <a:srgbClr val="FFFFFF"/>
                </a:solidFill>
                <a:latin typeface="Calibri"/>
                <a:cs typeface="Calibri"/>
              </a:rPr>
              <a:t>LISTE DE CONTACTS</a:t>
            </a:r>
            <a:endParaRPr lang="fr-FR" sz="2000" b="1" spc="-150" dirty="0">
              <a:latin typeface="Calibri"/>
              <a:cs typeface="Calibri"/>
            </a:endParaRPr>
          </a:p>
        </p:txBody>
      </p:sp>
      <p:sp>
        <p:nvSpPr>
          <p:cNvPr id="34" name="object 34"/>
          <p:cNvSpPr txBox="1"/>
          <p:nvPr/>
        </p:nvSpPr>
        <p:spPr>
          <a:xfrm>
            <a:off x="10833603" y="8742964"/>
            <a:ext cx="781050" cy="764889"/>
          </a:xfrm>
          <a:prstGeom prst="rect">
            <a:avLst/>
          </a:prstGeom>
        </p:spPr>
        <p:txBody>
          <a:bodyPr vert="horz" wrap="square" lIns="0" tIns="90805" rIns="0" bIns="0" rtlCol="0">
            <a:spAutoFit/>
          </a:bodyPr>
          <a:lstStyle/>
          <a:p>
            <a:pPr marL="210185" marR="5080" indent="-198120">
              <a:lnSpc>
                <a:spcPts val="2550"/>
              </a:lnSpc>
              <a:spcBef>
                <a:spcPts val="715"/>
              </a:spcBef>
            </a:pPr>
            <a:r>
              <a:rPr lang="fr-FR" sz="2650" b="1" spc="-150" dirty="0">
                <a:solidFill>
                  <a:srgbClr val="FFFFFF"/>
                </a:solidFill>
                <a:latin typeface="Calibri"/>
                <a:cs typeface="Calibri"/>
              </a:rPr>
              <a:t>INFOS RH</a:t>
            </a:r>
            <a:endParaRPr lang="fr-FR" sz="2650" b="1" spc="-150" dirty="0">
              <a:latin typeface="Calibri"/>
              <a:cs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6363" y="2662983"/>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QUELQUES SERVICES PROPOSANT LA DOUBLE AUTHENTIFICATION</a:t>
            </a:r>
            <a:endParaRPr lang="fr-FR" sz="3300" b="1" spc="-150" dirty="0">
              <a:latin typeface="Calibri"/>
              <a:cs typeface="Calibri"/>
            </a:endParaRPr>
          </a:p>
          <a:p>
            <a:pPr marL="291465" indent="-279400">
              <a:lnSpc>
                <a:spcPct val="100000"/>
              </a:lnSpc>
              <a:spcBef>
                <a:spcPts val="3030"/>
              </a:spcBef>
              <a:buChar char="•"/>
              <a:tabLst>
                <a:tab pos="291465" algn="l"/>
                <a:tab pos="292100" algn="l"/>
              </a:tabLst>
            </a:pPr>
            <a:r>
              <a:rPr sz="2450" spc="80" dirty="0">
                <a:solidFill>
                  <a:srgbClr val="231F20"/>
                </a:solidFill>
                <a:latin typeface="Calibri"/>
                <a:cs typeface="Calibri"/>
              </a:rPr>
              <a:t>Gmail,</a:t>
            </a:r>
            <a:r>
              <a:rPr sz="2450" spc="20" dirty="0">
                <a:solidFill>
                  <a:srgbClr val="231F20"/>
                </a:solidFill>
                <a:latin typeface="Calibri"/>
                <a:cs typeface="Calibri"/>
              </a:rPr>
              <a:t> </a:t>
            </a:r>
            <a:r>
              <a:rPr sz="2450" spc="65" dirty="0">
                <a:solidFill>
                  <a:srgbClr val="231F20"/>
                </a:solidFill>
                <a:latin typeface="Calibri"/>
                <a:cs typeface="Calibri"/>
              </a:rPr>
              <a:t>Outlook/Hotmail,</a:t>
            </a:r>
            <a:r>
              <a:rPr sz="2450" spc="20" dirty="0">
                <a:solidFill>
                  <a:srgbClr val="231F20"/>
                </a:solidFill>
                <a:latin typeface="Calibri"/>
                <a:cs typeface="Calibri"/>
              </a:rPr>
              <a:t> </a:t>
            </a:r>
            <a:r>
              <a:rPr sz="2450" dirty="0">
                <a:solidFill>
                  <a:srgbClr val="231F20"/>
                </a:solidFill>
                <a:latin typeface="Calibri"/>
                <a:cs typeface="Calibri"/>
              </a:rPr>
              <a:t>Yahoo</a:t>
            </a:r>
            <a:r>
              <a:rPr sz="2450" spc="20" dirty="0">
                <a:solidFill>
                  <a:srgbClr val="231F20"/>
                </a:solidFill>
                <a:latin typeface="Calibri"/>
                <a:cs typeface="Calibri"/>
              </a:rPr>
              <a:t> </a:t>
            </a:r>
            <a:r>
              <a:rPr sz="2450" spc="40" dirty="0">
                <a:solidFill>
                  <a:srgbClr val="231F20"/>
                </a:solidFill>
                <a:latin typeface="Calibri"/>
                <a:cs typeface="Calibri"/>
              </a:rPr>
              <a:t>Mail...</a:t>
            </a:r>
            <a:endParaRPr sz="2450" dirty="0">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fr-FR" sz="3300" b="1" spc="-150" dirty="0">
                <a:solidFill>
                  <a:srgbClr val="231F20"/>
                </a:solidFill>
                <a:latin typeface="Calibri"/>
                <a:cs typeface="Calibri"/>
              </a:rPr>
              <a:t>SI VOUS UTILISEZ L’UN DE CES SERVICES, ACTIVEZ LA DOUBLE AUTHENTIFICATION !</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solidFill>
                  <a:srgbClr val="231F20"/>
                </a:solidFill>
              </a:rPr>
              <a:t>COMMENT FONCTIONNE LA DOUBLE AUTHENTIFICATION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3"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4"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5" cstate="print"/>
            <a:stretch>
              <a:fillRect/>
            </a:stretch>
          </p:blipFill>
          <p:spPr>
            <a:xfrm>
              <a:off x="10145059" y="665401"/>
              <a:ext cx="90718" cy="160413"/>
            </a:xfrm>
            <a:prstGeom prst="rect">
              <a:avLst/>
            </a:prstGeom>
          </p:spPr>
        </p:pic>
      </p:grpSp>
      <p:pic>
        <p:nvPicPr>
          <p:cNvPr id="20" name="object 20"/>
          <p:cNvPicPr/>
          <p:nvPr/>
        </p:nvPicPr>
        <p:blipFill>
          <a:blip r:embed="rId6"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fr-FR" sz="6000" b="1" spc="-150" dirty="0">
                <a:solidFill>
                  <a:srgbClr val="231F20"/>
                </a:solidFill>
              </a:rPr>
              <a:t>QU’EST-CE QU’UNE PASSKEY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2"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3"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4" cstate="print"/>
            <a:stretch>
              <a:fillRect/>
            </a:stretch>
          </p:blipFill>
          <p:spPr>
            <a:xfrm>
              <a:off x="10145059" y="665401"/>
              <a:ext cx="90718" cy="160413"/>
            </a:xfrm>
            <a:prstGeom prst="rect">
              <a:avLst/>
            </a:prstGeom>
          </p:spPr>
        </p:pic>
      </p:grpSp>
      <p:pic>
        <p:nvPicPr>
          <p:cNvPr id="20" name="object 20"/>
          <p:cNvPicPr/>
          <p:nvPr/>
        </p:nvPicPr>
        <p:blipFill>
          <a:blip r:embed="rId5"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30" dirty="0">
                <a:solidFill>
                  <a:srgbClr val="231F20"/>
                </a:solidFill>
                <a:latin typeface="Trebuchet MS"/>
                <a:cs typeface="Trebuchet MS"/>
              </a:rPr>
              <a:t>publique</a:t>
            </a:r>
            <a:endParaRPr sz="245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10" dirty="0">
                <a:solidFill>
                  <a:srgbClr val="231F20"/>
                </a:solidFill>
                <a:latin typeface="Trebuchet MS"/>
                <a:cs typeface="Trebuchet MS"/>
              </a:rPr>
              <a:t>privée</a:t>
            </a:r>
            <a:endParaRPr sz="245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sz="2700" b="1" spc="-10" dirty="0">
                <a:solidFill>
                  <a:srgbClr val="231F20"/>
                </a:solidFill>
                <a:latin typeface="+mn-lt"/>
                <a:cs typeface="Trebuchet MS"/>
              </a:rPr>
              <a:t>Reconnaissance </a:t>
            </a:r>
            <a:r>
              <a:rPr sz="2700" b="1" spc="-60" dirty="0">
                <a:solidFill>
                  <a:srgbClr val="231F20"/>
                </a:solidFill>
                <a:latin typeface="+mn-lt"/>
                <a:cs typeface="Trebuchet MS"/>
              </a:rPr>
              <a:t>de</a:t>
            </a:r>
            <a:r>
              <a:rPr sz="2700" b="1" spc="-235" dirty="0">
                <a:solidFill>
                  <a:srgbClr val="231F20"/>
                </a:solidFill>
                <a:latin typeface="+mn-lt"/>
                <a:cs typeface="Trebuchet MS"/>
              </a:rPr>
              <a:t> </a:t>
            </a:r>
            <a:r>
              <a:rPr sz="2700" b="1" spc="-10" dirty="0">
                <a:solidFill>
                  <a:srgbClr val="231F20"/>
                </a:solidFill>
                <a:latin typeface="+mn-lt"/>
                <a:cs typeface="Trebuchet MS"/>
              </a:rPr>
              <a:t>l’utilisateur</a:t>
            </a:r>
            <a:endParaRPr sz="2700" b="1"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6" cstate="print"/>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a:p>
        </p:txBody>
      </p:sp>
      <p:pic>
        <p:nvPicPr>
          <p:cNvPr id="28" name="object 12">
            <a:extLst>
              <a:ext uri="{FF2B5EF4-FFF2-40B4-BE49-F238E27FC236}">
                <a16:creationId xmlns:a16="http://schemas.microsoft.com/office/drawing/2014/main" id="{F8EF3F89-5496-31A7-13E8-0AB4B3AC93D8}"/>
              </a:ext>
            </a:extLst>
          </p:cNvPr>
          <p:cNvPicPr/>
          <p:nvPr/>
        </p:nvPicPr>
        <p:blipFill>
          <a:blip r:embed="rId7" cstate="print"/>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a:p>
        </p:txBody>
      </p:sp>
      <p:pic>
        <p:nvPicPr>
          <p:cNvPr id="33" name="object 17">
            <a:extLst>
              <a:ext uri="{FF2B5EF4-FFF2-40B4-BE49-F238E27FC236}">
                <a16:creationId xmlns:a16="http://schemas.microsoft.com/office/drawing/2014/main" id="{2313DD2C-F2FC-9D45-8C93-7945177BEFEF}"/>
              </a:ext>
            </a:extLst>
          </p:cNvPr>
          <p:cNvPicPr/>
          <p:nvPr/>
        </p:nvPicPr>
        <p:blipFill>
          <a:blip r:embed="rId8" cstate="print"/>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1. Reconnaissance de </a:t>
            </a:r>
            <a:r>
              <a:rPr lang="fr-FR" sz="3300" b="1" u="sng" spc="-150" dirty="0">
                <a:solidFill>
                  <a:srgbClr val="231F20"/>
                </a:solidFill>
                <a:latin typeface="Calibri"/>
                <a:cs typeface="Calibri"/>
              </a:rPr>
              <a:t>l’appareil</a:t>
            </a:r>
          </a:p>
          <a:p>
            <a:pPr marL="12700" marR="5080">
              <a:lnSpc>
                <a:spcPts val="2500"/>
              </a:lnSpc>
              <a:spcBef>
                <a:spcPts val="635"/>
              </a:spcBef>
            </a:pPr>
            <a:r>
              <a:rPr lang="fr-FR" sz="2450" spc="80" dirty="0">
                <a:solidFill>
                  <a:srgbClr val="231F20"/>
                </a:solidFill>
                <a:latin typeface="Calibri"/>
                <a:cs typeface="Calibri"/>
              </a:rPr>
              <a:t>Lors de l’inscription à un service ou une application, deux clés sont générées : une clé publique et une clé privée. La clé privée, associée à votre appareil, interagit avec la clé publique, intégrée au service ou à l’application. Lors de la connexion, la clé publique valide l’authenticité de la clé privée.</a:t>
            </a:r>
          </a:p>
          <a:p>
            <a:pPr marL="12700" marR="5080">
              <a:lnSpc>
                <a:spcPts val="2500"/>
              </a:lnSpc>
              <a:spcBef>
                <a:spcPts val="635"/>
              </a:spcBef>
            </a:pPr>
            <a:endParaRPr lang="fr-FR" sz="3550" dirty="0">
              <a:latin typeface="Calibri"/>
              <a:cs typeface="Calibri"/>
            </a:endParaRPr>
          </a:p>
          <a:p>
            <a:pPr marL="12700" marR="436245">
              <a:lnSpc>
                <a:spcPts val="3450"/>
              </a:lnSpc>
            </a:pPr>
            <a:r>
              <a:rPr lang="fr-FR" sz="3300" b="1" spc="-150" dirty="0">
                <a:solidFill>
                  <a:srgbClr val="231F20"/>
                </a:solidFill>
                <a:latin typeface="Calibri"/>
                <a:cs typeface="Calibri"/>
              </a:rPr>
              <a:t>2. Reconnaissance de </a:t>
            </a:r>
            <a:r>
              <a:rPr lang="fr-FR" sz="3300" b="1" u="sng" spc="-150" dirty="0">
                <a:solidFill>
                  <a:srgbClr val="231F20"/>
                </a:solidFill>
                <a:latin typeface="Calibri"/>
                <a:cs typeface="Calibri"/>
              </a:rPr>
              <a:t>l’utilisateur</a:t>
            </a:r>
          </a:p>
          <a:p>
            <a:pPr marL="12700" marR="436245">
              <a:lnSpc>
                <a:spcPts val="2500"/>
              </a:lnSpc>
            </a:pPr>
            <a:r>
              <a:rPr lang="fr-FR" sz="2450" spc="80" dirty="0">
                <a:solidFill>
                  <a:srgbClr val="231F20"/>
                </a:solidFill>
                <a:latin typeface="Calibri"/>
                <a:cs typeface="Calibri"/>
              </a:rPr>
              <a:t>Pour garantir que l’appareil est utilisé par son propriétaire légitime, une seconde couche d’authentification est mise en place. L’utilisateur peut choisir parmi différentes méthodes : déverrouillage biométrique, empreinte digitale, ou code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Une </a:t>
            </a:r>
            <a:r>
              <a:rPr lang="fr-FR" sz="2450" spc="80" dirty="0" err="1">
                <a:solidFill>
                  <a:srgbClr val="231F20"/>
                </a:solidFill>
                <a:latin typeface="Calibri"/>
                <a:cs typeface="Calibri"/>
              </a:rPr>
              <a:t>passkey</a:t>
            </a:r>
            <a:r>
              <a:rPr lang="fr-FR" sz="2450" spc="80" dirty="0">
                <a:solidFill>
                  <a:srgbClr val="231F20"/>
                </a:solidFill>
                <a:latin typeface="Calibri"/>
                <a:cs typeface="Calibri"/>
              </a:rPr>
              <a:t> est une technologie d’authentification développée par l’Alliance FIDO, une organisation dédiée à la création d’alternatives sécurisées aux mots de passe, cette méthode fonctionne en deux étapes :</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Ainsi, les </a:t>
            </a:r>
            <a:r>
              <a:rPr lang="fr-FR" sz="2450" spc="80" dirty="0" err="1">
                <a:solidFill>
                  <a:srgbClr val="231F20"/>
                </a:solidFill>
                <a:latin typeface="Calibri"/>
                <a:cs typeface="Calibri"/>
              </a:rPr>
              <a:t>passkeys</a:t>
            </a:r>
            <a:r>
              <a:rPr lang="fr-FR" sz="2450" spc="80" dirty="0">
                <a:solidFill>
                  <a:srgbClr val="231F20"/>
                </a:solidFill>
                <a:latin typeface="Calibri"/>
                <a:cs typeface="Calibri"/>
              </a:rPr>
              <a:t> offrent une solution sécurisée et pratique, éliminant les risques liés aux mots de passe traditionnels.</a:t>
            </a:r>
          </a:p>
        </p:txBody>
      </p:sp>
    </p:spTree>
    <p:extLst>
      <p:ext uri="{BB962C8B-B14F-4D97-AF65-F5344CB8AC3E}">
        <p14:creationId xmlns:p14="http://schemas.microsoft.com/office/powerpoint/2010/main" val="22259821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65455"/>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SANS MOT DE PASSE, </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AUTHENTIFICATION FORTE VIA</a:t>
            </a:r>
            <a:endParaRPr lang="fr-FR" sz="2850" b="1" spc="-150" dirty="0">
              <a:latin typeface="Calibri"/>
              <a:cs typeface="Calibri"/>
            </a:endParaRPr>
          </a:p>
        </p:txBody>
      </p:sp>
      <p:sp>
        <p:nvSpPr>
          <p:cNvPr id="21" name="object 21"/>
          <p:cNvSpPr txBox="1"/>
          <p:nvPr/>
        </p:nvSpPr>
        <p:spPr>
          <a:xfrm>
            <a:off x="10501305" y="9285268"/>
            <a:ext cx="14392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PARTOUT</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UNIQUES</a:t>
            </a:r>
            <a:r>
              <a:rPr lang="fr-FR" sz="2850" b="1" spc="-150" dirty="0">
                <a:solidFill>
                  <a:srgbClr val="752B8E"/>
                </a:solidFill>
                <a:latin typeface="Calibri"/>
                <a:cs typeface="Calibri"/>
              </a:rPr>
              <a:t> MAIS SIMPLES </a:t>
            </a:r>
            <a:r>
              <a:rPr lang="fr-FR" sz="2850" b="1" u="sng" spc="-150" dirty="0">
                <a:solidFill>
                  <a:srgbClr val="752B8E"/>
                </a:solidFill>
                <a:uFill>
                  <a:solidFill>
                    <a:srgbClr val="752B8E"/>
                  </a:solidFill>
                </a:uFill>
                <a:latin typeface="Calibri"/>
                <a:cs typeface="Calibri"/>
              </a:rPr>
              <a:t>UN SEUL</a:t>
            </a:r>
            <a:r>
              <a:rPr lang="fr-FR" sz="2850" b="1" spc="-150" dirty="0">
                <a:solidFill>
                  <a:srgbClr val="752B8E"/>
                </a:solidFill>
                <a:latin typeface="Calibri"/>
                <a:cs typeface="Calibri"/>
              </a:rPr>
              <a:t> MOT DE PASSE</a:t>
            </a:r>
            <a:endParaRPr lang="fr-FR" sz="2850" b="1" spc="-150" dirty="0">
              <a:latin typeface="Calibri"/>
              <a:cs typeface="Calibri"/>
            </a:endParaRPr>
          </a:p>
        </p:txBody>
      </p:sp>
      <p:sp>
        <p:nvSpPr>
          <p:cNvPr id="24" name="object 24"/>
          <p:cNvSpPr txBox="1"/>
          <p:nvPr/>
        </p:nvSpPr>
        <p:spPr>
          <a:xfrm>
            <a:off x="10501305" y="7052736"/>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UNIQUES ET </a:t>
            </a:r>
            <a:r>
              <a:rPr lang="fr-FR" sz="2850" b="1" u="sng" spc="-150" dirty="0">
                <a:solidFill>
                  <a:srgbClr val="752B8E"/>
                </a:solidFill>
                <a:uFill>
                  <a:solidFill>
                    <a:srgbClr val="752B8E"/>
                  </a:solidFill>
                </a:uFill>
                <a:latin typeface="Calibri"/>
                <a:cs typeface="Calibri"/>
              </a:rPr>
              <a:t>FORTS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UNE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DES MOTS DE PASSE UNIQUES, FORTS ET </a:t>
            </a:r>
            <a:r>
              <a:rPr lang="fr-FR" sz="2850" b="1" u="sng" spc="-150" dirty="0">
                <a:solidFill>
                  <a:srgbClr val="752B8E"/>
                </a:solidFill>
                <a:uFill>
                  <a:solidFill>
                    <a:srgbClr val="752B8E"/>
                  </a:solidFill>
                </a:uFill>
                <a:latin typeface="Calibri"/>
                <a:cs typeface="Calibri"/>
              </a:rPr>
              <a:t>AVEC GESTIONNAIRE</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UNE AUTHENT. VIA APPLICATION	</a:t>
            </a:r>
            <a:endParaRPr lang="fr-FR" sz="2850" b="1" spc="-150" dirty="0">
              <a:latin typeface="Calibri"/>
              <a:cs typeface="Calibri"/>
            </a:endParaRPr>
          </a:p>
        </p:txBody>
      </p:sp>
      <p:sp>
        <p:nvSpPr>
          <p:cNvPr id="29" name="object 29"/>
          <p:cNvSpPr txBox="1"/>
          <p:nvPr/>
        </p:nvSpPr>
        <p:spPr>
          <a:xfrm>
            <a:off x="15472832" y="7339024"/>
            <a:ext cx="1633318"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AUTRES 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BOÎTE MAIL, RÉSEAUX SOCIAUX ET COMPTE BANCAIRE</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pic>
        <p:nvPicPr>
          <p:cNvPr id="47" name="object 47"/>
          <p:cNvPicPr/>
          <p:nvPr/>
        </p:nvPicPr>
        <p:blipFill>
          <a:blip r:embed="rId7" cstate="print"/>
          <a:stretch>
            <a:fillRect/>
          </a:stretch>
        </p:blipFill>
        <p:spPr>
          <a:xfrm>
            <a:off x="14005762" y="383708"/>
            <a:ext cx="1200609" cy="345511"/>
          </a:xfrm>
          <a:prstGeom prst="rect">
            <a:avLst/>
          </a:prstGeom>
        </p:spPr>
      </p:pic>
      <p:sp>
        <p:nvSpPr>
          <p:cNvPr id="48" name="object 48"/>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59319"/>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APPAREIL + (CODE PIN/BIOMÉTRIE) </a:t>
            </a: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4001135"/>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EXAMINEZ AVEC PRUDENCE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u="sng" spc="-150" dirty="0">
                <a:solidFill>
                  <a:srgbClr val="231F20"/>
                </a:solidFill>
                <a:uFill>
                  <a:solidFill>
                    <a:srgbClr val="231F20"/>
                  </a:solidFill>
                </a:uFill>
                <a:latin typeface="Calibri"/>
                <a:cs typeface="Calibri"/>
              </a:rPr>
              <a:t>LES MESSAGES D’ALERTE</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POUR DÉTECTER</a:t>
            </a:r>
            <a:endParaRPr lang="fr-FR" sz="2900" b="1" spc="-150" dirty="0">
              <a:latin typeface="Calibri"/>
              <a:cs typeface="Calibri"/>
            </a:endParaRPr>
          </a:p>
          <a:p>
            <a:pPr marL="213360" marR="209550" indent="-635" algn="ctr">
              <a:lnSpc>
                <a:spcPct val="112400"/>
              </a:lnSpc>
            </a:pPr>
            <a:r>
              <a:rPr lang="fr-FR" sz="2900" b="1" spc="-150" dirty="0">
                <a:solidFill>
                  <a:srgbClr val="231F20"/>
                </a:solidFill>
                <a:latin typeface="Calibri"/>
                <a:cs typeface="Calibri"/>
              </a:rPr>
              <a:t>DES ANOMALIES COMME DES CONNEXIONS DEPUIS DES APPAREILS</a:t>
            </a:r>
            <a:endParaRPr lang="fr-FR" sz="2900" b="1" spc="-150" dirty="0">
              <a:latin typeface="Calibri"/>
              <a:cs typeface="Calibri"/>
            </a:endParaRPr>
          </a:p>
          <a:p>
            <a:pPr marL="80010" marR="94615" algn="ctr">
              <a:lnSpc>
                <a:spcPct val="112400"/>
              </a:lnSpc>
              <a:spcBef>
                <a:spcPts val="5"/>
              </a:spcBef>
            </a:pPr>
            <a:r>
              <a:rPr lang="fr-FR" sz="2900" b="1" spc="-150" dirty="0">
                <a:solidFill>
                  <a:srgbClr val="231F20"/>
                </a:solidFill>
                <a:latin typeface="Calibri"/>
                <a:cs typeface="Calibri"/>
              </a:rPr>
              <a:t>OU DES LIEUX INHABITUELS SUR VOS COMPTES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62073" y="1960213"/>
            <a:ext cx="6837680" cy="3801745"/>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9" name="object 9"/>
          <p:cNvSpPr txBox="1"/>
          <p:nvPr/>
        </p:nvSpPr>
        <p:spPr>
          <a:xfrm>
            <a:off x="1904679" y="5610094"/>
            <a:ext cx="333184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ACTIVEZ LA DOUBLE </a:t>
            </a:r>
            <a:endParaRPr lang="fr-FR" sz="2900" b="1" spc="-150" dirty="0">
              <a:latin typeface="Calibri"/>
              <a:cs typeface="Calibri"/>
            </a:endParaRPr>
          </a:p>
        </p:txBody>
      </p:sp>
      <p:sp>
        <p:nvSpPr>
          <p:cNvPr id="10" name="object 10"/>
          <p:cNvSpPr txBox="1"/>
          <p:nvPr/>
        </p:nvSpPr>
        <p:spPr>
          <a:xfrm>
            <a:off x="1515805" y="6057307"/>
            <a:ext cx="4008754" cy="2510155"/>
          </a:xfrm>
          <a:prstGeom prst="rect">
            <a:avLst/>
          </a:prstGeom>
        </p:spPr>
        <p:txBody>
          <a:bodyPr vert="horz" wrap="square" lIns="0" tIns="12065" rIns="0" bIns="0" rtlCol="0">
            <a:spAutoFit/>
          </a:bodyPr>
          <a:lstStyle/>
          <a:p>
            <a:pPr marL="119380" marR="5080" indent="-107314">
              <a:lnSpc>
                <a:spcPct val="112400"/>
              </a:lnSpc>
              <a:spcBef>
                <a:spcPts val="95"/>
              </a:spcBef>
            </a:pPr>
            <a:r>
              <a:rPr lang="fr-FR" sz="2900" b="1" u="sng" spc="-150" dirty="0">
                <a:solidFill>
                  <a:srgbClr val="231F20"/>
                </a:solidFill>
                <a:uFill>
                  <a:solidFill>
                    <a:srgbClr val="231F20"/>
                  </a:solidFill>
                </a:uFill>
                <a:latin typeface="Calibri"/>
                <a:cs typeface="Calibri"/>
              </a:rPr>
              <a:t>AUTHENTIFICATION</a:t>
            </a:r>
            <a:r>
              <a:rPr lang="fr-FR" sz="2900" b="1" spc="-150" dirty="0">
                <a:solidFill>
                  <a:srgbClr val="231F20"/>
                </a:solidFill>
                <a:latin typeface="Calibri"/>
                <a:cs typeface="Calibri"/>
              </a:rPr>
              <a:t> POUR VOS COMPTES LES PLUS IMPORTANTS ET PASSEZ</a:t>
            </a:r>
            <a:endParaRPr lang="fr-FR" sz="2900" b="1" spc="-150" dirty="0">
              <a:latin typeface="Calibri"/>
              <a:cs typeface="Calibri"/>
            </a:endParaRPr>
          </a:p>
          <a:p>
            <a:pPr marL="843915" marR="320675" indent="-534670">
              <a:lnSpc>
                <a:spcPct val="112400"/>
              </a:lnSpc>
            </a:pPr>
            <a:r>
              <a:rPr lang="fr-FR" sz="2900" b="1" spc="-150" dirty="0">
                <a:solidFill>
                  <a:srgbClr val="231F20"/>
                </a:solidFill>
                <a:latin typeface="Calibri"/>
                <a:cs typeface="Calibri"/>
              </a:rPr>
              <a:t>SI POSSIBLE AU </a:t>
            </a:r>
            <a:r>
              <a:rPr lang="fr-FR" sz="2900" b="1" u="sng" spc="-150" dirty="0">
                <a:solidFill>
                  <a:srgbClr val="231F20"/>
                </a:solidFill>
                <a:uFill>
                  <a:solidFill>
                    <a:srgbClr val="231F20"/>
                  </a:solidFill>
                </a:uFill>
                <a:latin typeface="Calibri"/>
                <a:cs typeface="Calibri"/>
              </a:rPr>
              <a:t>SANS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MOT DE PASSE</a:t>
            </a:r>
            <a:endParaRPr lang="fr-FR" sz="2900" b="1" spc="-150" dirty="0">
              <a:latin typeface="Calibri"/>
              <a:cs typeface="Calibri"/>
            </a:endParaRPr>
          </a:p>
        </p:txBody>
      </p:sp>
      <p:sp>
        <p:nvSpPr>
          <p:cNvPr id="11" name="object 11"/>
          <p:cNvSpPr txBox="1"/>
          <p:nvPr/>
        </p:nvSpPr>
        <p:spPr>
          <a:xfrm>
            <a:off x="12474373" y="2268097"/>
            <a:ext cx="5961380" cy="3007360"/>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UTILISEZ UN </a:t>
            </a:r>
            <a:r>
              <a:rPr lang="fr-FR" sz="2900" b="1" u="sng" spc="-150" dirty="0">
                <a:solidFill>
                  <a:srgbClr val="231F20"/>
                </a:solidFill>
                <a:uFill>
                  <a:solidFill>
                    <a:srgbClr val="231F20"/>
                  </a:solidFill>
                </a:uFill>
                <a:latin typeface="Calibri"/>
                <a:cs typeface="Calibri"/>
              </a:rPr>
              <a:t>GESTIONNAIRE</a:t>
            </a:r>
            <a:endParaRPr lang="fr-FR" sz="2900" b="1" spc="-150" dirty="0">
              <a:latin typeface="Calibri"/>
              <a:cs typeface="Calibri"/>
            </a:endParaRPr>
          </a:p>
          <a:p>
            <a:pPr marL="98425" marR="86995" algn="ctr">
              <a:lnSpc>
                <a:spcPct val="112400"/>
              </a:lnSpc>
            </a:pPr>
            <a:r>
              <a:rPr lang="fr-FR" sz="2900" b="1" u="sng" spc="-150" dirty="0">
                <a:solidFill>
                  <a:srgbClr val="231F20"/>
                </a:solidFill>
                <a:uFill>
                  <a:solidFill>
                    <a:srgbClr val="231F20"/>
                  </a:solidFill>
                </a:uFill>
                <a:latin typeface="Calibri"/>
                <a:cs typeface="Calibri"/>
              </a:rPr>
              <a:t>DE MOTS DE PASSE</a:t>
            </a:r>
            <a:r>
              <a:rPr lang="fr-FR" sz="2900" b="1" spc="-150" dirty="0">
                <a:solidFill>
                  <a:srgbClr val="231F20"/>
                </a:solidFill>
                <a:latin typeface="Calibri"/>
                <a:cs typeface="Calibri"/>
              </a:rPr>
              <a:t> POUR CRÉER UN MOT DE PASSE </a:t>
            </a:r>
            <a:r>
              <a:rPr lang="fr-FR" sz="2900" b="1" u="sng" spc="-150" dirty="0">
                <a:solidFill>
                  <a:srgbClr val="231F20"/>
                </a:solidFill>
                <a:uFill>
                  <a:solidFill>
                    <a:srgbClr val="231F20"/>
                  </a:solidFill>
                </a:uFill>
                <a:latin typeface="Calibri"/>
                <a:cs typeface="Calibri"/>
              </a:rPr>
              <a:t>ROBUSTE</a:t>
            </a:r>
            <a:r>
              <a:rPr lang="fr-FR" sz="2900" b="1" spc="-150" dirty="0">
                <a:solidFill>
                  <a:srgbClr val="231F20"/>
                </a:solidFill>
                <a:latin typeface="Calibri"/>
                <a:cs typeface="Calibri"/>
              </a:rPr>
              <a:t> ET </a:t>
            </a:r>
            <a:r>
              <a:rPr lang="fr-FR" sz="2900" b="1" u="sng" spc="-150" dirty="0">
                <a:solidFill>
                  <a:srgbClr val="231F20"/>
                </a:solidFill>
                <a:uFill>
                  <a:solidFill>
                    <a:srgbClr val="231F20"/>
                  </a:solidFill>
                </a:uFill>
                <a:latin typeface="Calibri"/>
                <a:cs typeface="Calibri"/>
              </a:rPr>
              <a:t>UNIQUE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PAR COMPTE : DE NOMBREUSES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SOLUTIONS EXISTENT, PAR EXEMPLE, LE LOGICIEL LIBRE </a:t>
            </a:r>
            <a:r>
              <a:rPr lang="fr-FR" sz="2900" b="1" u="sng" spc="-150" dirty="0">
                <a:solidFill>
                  <a:srgbClr val="5BA3A8"/>
                </a:solidFill>
                <a:uFill>
                  <a:solidFill>
                    <a:srgbClr val="5BA3A8"/>
                  </a:solidFill>
                </a:uFill>
                <a:latin typeface="Calibri"/>
                <a:cs typeface="Calibri"/>
                <a:hlinkClick r:id="rId2"/>
              </a:rPr>
              <a:t>KEEPASS</a:t>
            </a:r>
            <a:endParaRPr lang="fr-FR" sz="2900" b="1" spc="-150" dirty="0">
              <a:latin typeface="Calibri"/>
              <a:cs typeface="Calibri"/>
            </a:endParaRPr>
          </a:p>
        </p:txBody>
      </p:sp>
      <p:sp>
        <p:nvSpPr>
          <p:cNvPr id="12" name="object 12"/>
          <p:cNvSpPr txBox="1"/>
          <p:nvPr/>
        </p:nvSpPr>
        <p:spPr>
          <a:xfrm>
            <a:off x="6556978" y="7159864"/>
            <a:ext cx="3759835" cy="2510624"/>
          </a:xfrm>
          <a:prstGeom prst="rect">
            <a:avLst/>
          </a:prstGeom>
        </p:spPr>
        <p:txBody>
          <a:bodyPr vert="horz" wrap="square" lIns="0" tIns="66675" rIns="0" bIns="0" rtlCol="0">
            <a:spAutoFit/>
          </a:bodyPr>
          <a:lstStyle/>
          <a:p>
            <a:pPr marR="59055" algn="ctr">
              <a:lnSpc>
                <a:spcPct val="100000"/>
              </a:lnSpc>
              <a:spcBef>
                <a:spcPts val="525"/>
              </a:spcBef>
            </a:pPr>
            <a:r>
              <a:rPr lang="fr-FR" sz="2900" b="1" spc="-150" dirty="0">
                <a:solidFill>
                  <a:srgbClr val="231F20"/>
                </a:solidFill>
                <a:latin typeface="Calibri"/>
                <a:cs typeface="Calibri"/>
              </a:rPr>
              <a:t>ACCÉDEZ À VOS</a:t>
            </a:r>
            <a:endParaRPr lang="fr-FR" sz="2900" b="1" spc="-150" dirty="0">
              <a:latin typeface="Calibri"/>
              <a:cs typeface="Calibri"/>
            </a:endParaRPr>
          </a:p>
          <a:p>
            <a:pPr marL="12700" marR="5080" indent="-45085" algn="ctr">
              <a:lnSpc>
                <a:spcPct val="112400"/>
              </a:lnSpc>
            </a:pPr>
            <a:r>
              <a:rPr lang="fr-FR" sz="2900" b="1" spc="-150" dirty="0">
                <a:solidFill>
                  <a:srgbClr val="231F20"/>
                </a:solidFill>
                <a:latin typeface="Calibri"/>
                <a:cs typeface="Calibri"/>
              </a:rPr>
              <a:t>COMPTES UNIQUEMENT À PARTIR D’</a:t>
            </a:r>
            <a:r>
              <a:rPr lang="fr-FR" sz="2900" b="1" u="sng" spc="-150" dirty="0">
                <a:solidFill>
                  <a:srgbClr val="231F20"/>
                </a:solidFill>
                <a:uFill>
                  <a:solidFill>
                    <a:srgbClr val="231F20"/>
                  </a:solidFill>
                </a:uFill>
                <a:latin typeface="Calibri"/>
                <a:cs typeface="Calibri"/>
              </a:rPr>
              <a:t>APPAREILS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MAÎTRISÉS</a:t>
            </a:r>
            <a:endParaRPr lang="fr-FR" sz="2900" b="1" spc="-150" dirty="0">
              <a:latin typeface="Calibri"/>
              <a:cs typeface="Calibri"/>
            </a:endParaRPr>
          </a:p>
          <a:p>
            <a:pPr marR="36830" algn="ctr">
              <a:lnSpc>
                <a:spcPct val="100000"/>
              </a:lnSpc>
              <a:spcBef>
                <a:spcPts val="434"/>
              </a:spcBef>
            </a:pPr>
            <a:r>
              <a:rPr lang="fr-FR" sz="2900" b="1" u="sng" spc="-150" dirty="0">
                <a:solidFill>
                  <a:srgbClr val="231F20"/>
                </a:solidFill>
                <a:uFill>
                  <a:solidFill>
                    <a:srgbClr val="231F20"/>
                  </a:solidFill>
                </a:uFill>
                <a:latin typeface="Calibri"/>
                <a:cs typeface="Calibri"/>
              </a:rPr>
              <a:t>ET DE CONFIANCE</a:t>
            </a:r>
            <a:endParaRPr lang="fr-FR" sz="2900" b="1" spc="-150" dirty="0">
              <a:latin typeface="Calibri"/>
              <a:cs typeface="Calibri"/>
            </a:endParaRPr>
          </a:p>
        </p:txBody>
      </p:sp>
      <p:sp>
        <p:nvSpPr>
          <p:cNvPr id="13" name="object 13"/>
          <p:cNvSpPr txBox="1"/>
          <p:nvPr/>
        </p:nvSpPr>
        <p:spPr>
          <a:xfrm>
            <a:off x="6490346" y="3720651"/>
            <a:ext cx="4982210" cy="2013585"/>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CRÉEZ DES MOTS DE PASSE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ET PHRASES DE PASSE </a:t>
            </a:r>
            <a:r>
              <a:rPr lang="fr-FR" sz="2900" b="1" u="sng" spc="-150" dirty="0">
                <a:solidFill>
                  <a:srgbClr val="231F20"/>
                </a:solidFill>
                <a:uFill>
                  <a:solidFill>
                    <a:srgbClr val="231F20"/>
                  </a:solidFill>
                </a:uFill>
                <a:latin typeface="Calibri"/>
                <a:cs typeface="Calibri"/>
              </a:rPr>
              <a:t>FACILES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À RETENIR POUR VOUS</a:t>
            </a:r>
            <a:r>
              <a:rPr lang="fr-FR" sz="2900" b="1" spc="-150" dirty="0">
                <a:solidFill>
                  <a:srgbClr val="231F20"/>
                </a:solidFill>
                <a:latin typeface="Calibri"/>
                <a:cs typeface="Calibri"/>
              </a:rPr>
              <a:t>,</a:t>
            </a:r>
            <a:endParaRPr lang="fr-FR" sz="2900" b="1" spc="-150" dirty="0">
              <a:latin typeface="Calibri"/>
              <a:cs typeface="Calibri"/>
            </a:endParaRPr>
          </a:p>
          <a:p>
            <a:pPr marL="7620" algn="ctr">
              <a:lnSpc>
                <a:spcPct val="100000"/>
              </a:lnSpc>
              <a:spcBef>
                <a:spcPts val="434"/>
              </a:spcBef>
            </a:pPr>
            <a:r>
              <a:rPr lang="fr-FR" sz="2900" b="1" spc="-150" dirty="0">
                <a:solidFill>
                  <a:srgbClr val="231F20"/>
                </a:solidFill>
                <a:latin typeface="Calibri"/>
                <a:cs typeface="Calibri"/>
              </a:rPr>
              <a:t>MAIS </a:t>
            </a:r>
            <a:r>
              <a:rPr lang="fr-FR" sz="2900" b="1" u="sng" spc="-150" dirty="0">
                <a:solidFill>
                  <a:srgbClr val="231F20"/>
                </a:solidFill>
                <a:uFill>
                  <a:solidFill>
                    <a:srgbClr val="231F20"/>
                  </a:solidFill>
                </a:uFill>
                <a:latin typeface="Calibri"/>
                <a:cs typeface="Calibri"/>
              </a:rPr>
              <a:t>DIFFICILES À DEVINER</a:t>
            </a:r>
            <a:endParaRPr lang="fr-FR" sz="2900" b="1"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POUR LES AUTRES</a:t>
            </a: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pic>
        <p:nvPicPr>
          <p:cNvPr id="54" name="object 54"/>
          <p:cNvPicPr/>
          <p:nvPr/>
        </p:nvPicPr>
        <p:blipFill>
          <a:blip r:embed="rId10" cstate="print"/>
          <a:stretch>
            <a:fillRect/>
          </a:stretch>
        </p:blipFill>
        <p:spPr>
          <a:xfrm>
            <a:off x="14005762" y="383708"/>
            <a:ext cx="1200609" cy="345511"/>
          </a:xfrm>
          <a:prstGeom prst="rect">
            <a:avLst/>
          </a:prstGeom>
        </p:spPr>
      </p:pic>
      <p:sp>
        <p:nvSpPr>
          <p:cNvPr id="55" name="object 55"/>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3130537" cy="650178"/>
          </a:xfrm>
          <a:prstGeom prst="rect">
            <a:avLst/>
          </a:prstGeom>
        </p:spPr>
        <p:txBody>
          <a:bodyPr vert="horz" wrap="square" lIns="0" tIns="11430" rIns="0" bIns="0" rtlCol="0">
            <a:spAutoFit/>
          </a:bodyPr>
          <a:lstStyle/>
          <a:p>
            <a:pPr marL="12700">
              <a:lnSpc>
                <a:spcPct val="100000"/>
              </a:lnSpc>
              <a:spcBef>
                <a:spcPts val="90"/>
              </a:spcBef>
            </a:pPr>
            <a:r>
              <a:rPr lang="fr-FR" sz="4150" b="1" spc="-150" dirty="0">
                <a:solidFill>
                  <a:srgbClr val="000000"/>
                </a:solidFill>
              </a:rPr>
              <a:t>LA CYBER, CE SONT DES MÉTIERS D’</a:t>
            </a:r>
            <a:r>
              <a:rPr lang="fr-FR" sz="4150" b="1" u="sng" spc="-150" dirty="0">
                <a:solidFill>
                  <a:srgbClr val="000000"/>
                </a:solidFill>
                <a:uFill>
                  <a:solidFill>
                    <a:srgbClr val="000000"/>
                  </a:solidFill>
                </a:uFill>
              </a:rPr>
              <a:t>AVENIR</a:t>
            </a:r>
            <a:r>
              <a:rPr lang="fr-FR" sz="4150" b="1" spc="-150" dirty="0">
                <a:solidFill>
                  <a:srgbClr val="000000"/>
                </a:solidFill>
              </a:rPr>
              <a:t> ET </a:t>
            </a:r>
            <a:r>
              <a:rPr lang="fr-FR" sz="4150" b="1" u="sng" spc="-150" dirty="0">
                <a:solidFill>
                  <a:srgbClr val="000000"/>
                </a:solidFill>
                <a:uFill>
                  <a:solidFill>
                    <a:srgbClr val="000000"/>
                  </a:solidFill>
                </a:uFill>
              </a:rPr>
              <a:t>PASSIONNANTS</a:t>
            </a:r>
            <a:r>
              <a:rPr lang="fr-FR" sz="4150" b="1" spc="-150" dirty="0">
                <a:solidFill>
                  <a:srgbClr val="000000"/>
                </a:solidFill>
              </a:rPr>
              <a:t> !</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1085"/>
              </a:spcBef>
            </a:pPr>
            <a:r>
              <a:rPr lang="fr-FR" sz="4150" b="1" spc="-150" dirty="0">
                <a:latin typeface="Calibri"/>
                <a:cs typeface="Calibri"/>
              </a:rPr>
              <a:t>DÉVELOPPEZ VOTRE </a:t>
            </a:r>
            <a:r>
              <a:rPr lang="fr-FR" sz="4150" b="1" u="sng" spc="-150" dirty="0">
                <a:uFill>
                  <a:solidFill>
                    <a:srgbClr val="000000"/>
                  </a:solidFill>
                </a:uFill>
                <a:latin typeface="Calibri"/>
                <a:cs typeface="Calibri"/>
              </a:rPr>
              <a:t>ESPRIT CRITIQUE</a:t>
            </a:r>
            <a:r>
              <a:rPr lang="fr-FR" sz="4150" b="1" spc="-150" dirty="0">
                <a:latin typeface="Calibri"/>
                <a:cs typeface="Calibri"/>
              </a:rPr>
              <a:t> POUR ÉVITER LES DANGERS DU NUMÉRIQUE !</a:t>
            </a:r>
          </a:p>
          <a:p>
            <a:pPr algn="ctr">
              <a:lnSpc>
                <a:spcPct val="100000"/>
              </a:lnSpc>
              <a:spcBef>
                <a:spcPts val="980"/>
              </a:spcBef>
            </a:pPr>
            <a:r>
              <a:rPr lang="fr-FR" sz="4150" b="1" spc="-150" dirty="0">
                <a:latin typeface="Calibri"/>
                <a:cs typeface="Calibri"/>
              </a:rPr>
              <a:t>SI C’EST </a:t>
            </a:r>
            <a:r>
              <a:rPr lang="fr-FR" sz="4150" b="1" u="sng" spc="-150" dirty="0">
                <a:uFill>
                  <a:solidFill>
                    <a:srgbClr val="000000"/>
                  </a:solidFill>
                </a:uFill>
                <a:latin typeface="Calibri"/>
                <a:cs typeface="Calibri"/>
              </a:rPr>
              <a:t>TROP BEAU POUR ÊTRE VRAI</a:t>
            </a:r>
            <a:r>
              <a:rPr lang="fr-FR" sz="4150" b="1" spc="-150" dirty="0">
                <a:latin typeface="Calibri"/>
                <a:cs typeface="Calibri"/>
              </a:rPr>
              <a:t>, ÇA L’EST CERTAINEMENT !</a:t>
            </a:r>
          </a:p>
          <a:p>
            <a:pPr algn="ctr">
              <a:lnSpc>
                <a:spcPct val="100000"/>
              </a:lnSpc>
              <a:spcBef>
                <a:spcPts val="980"/>
              </a:spcBef>
            </a:pPr>
            <a:r>
              <a:rPr lang="fr-FR" sz="4150" b="1" u="sng" spc="-150" dirty="0">
                <a:uFill>
                  <a:solidFill>
                    <a:srgbClr val="000000"/>
                  </a:solidFill>
                </a:uFill>
                <a:latin typeface="Calibri"/>
                <a:cs typeface="Calibri"/>
              </a:rPr>
              <a:t>SIGNALER LES ARNAQUES</a:t>
            </a:r>
            <a:r>
              <a:rPr lang="fr-FR" sz="4150" b="1" spc="-150" dirty="0">
                <a:latin typeface="Calibri"/>
                <a:cs typeface="Calibri"/>
              </a:rPr>
              <a:t>, C’EST ESSENTIEL !</a:t>
            </a:r>
          </a:p>
          <a:p>
            <a:pPr algn="ctr">
              <a:lnSpc>
                <a:spcPct val="100000"/>
              </a:lnSpc>
              <a:spcBef>
                <a:spcPts val="985"/>
              </a:spcBef>
            </a:pPr>
            <a:r>
              <a:rPr lang="fr-FR" sz="4150" b="1" spc="-150" dirty="0">
                <a:latin typeface="Calibri"/>
                <a:cs typeface="Calibri"/>
              </a:rPr>
              <a:t>IL EST PRÉFÉRABLE D’AVOIR </a:t>
            </a:r>
            <a:r>
              <a:rPr lang="fr-FR" sz="4150" b="1" u="sng" spc="-150" dirty="0">
                <a:uFill>
                  <a:solidFill>
                    <a:srgbClr val="000000"/>
                  </a:solidFill>
                </a:uFill>
                <a:latin typeface="Calibri"/>
                <a:cs typeface="Calibri"/>
              </a:rPr>
              <a:t>PLUSIEURS MOTS DE PASSE</a:t>
            </a:r>
            <a:r>
              <a:rPr lang="fr-FR" sz="4150" b="1" spc="-150" dirty="0">
                <a:latin typeface="Calibri"/>
                <a:cs typeface="Calibri"/>
              </a:rPr>
              <a:t>, COMME ON A PLUSIEURS CLÉS !</a:t>
            </a:r>
          </a:p>
          <a:p>
            <a:pPr algn="ctr">
              <a:lnSpc>
                <a:spcPct val="100000"/>
              </a:lnSpc>
              <a:spcBef>
                <a:spcPts val="980"/>
              </a:spcBef>
            </a:pPr>
            <a:r>
              <a:rPr lang="fr-FR" sz="4150" b="1" spc="-150" dirty="0">
                <a:latin typeface="Calibri"/>
                <a:cs typeface="Calibri"/>
              </a:rPr>
              <a:t>POUR LES COMPTES LES PLUS IMPORTANTS, </a:t>
            </a:r>
            <a:r>
              <a:rPr lang="fr-FR" sz="4150" b="1" u="sng" spc="-150" dirty="0">
                <a:uFill>
                  <a:solidFill>
                    <a:srgbClr val="000000"/>
                  </a:solidFill>
                </a:uFill>
                <a:latin typeface="Calibri"/>
                <a:cs typeface="Calibri"/>
              </a:rPr>
              <a:t>DOUBLE AUTHENTIFICATION MINIMUM</a:t>
            </a:r>
            <a:r>
              <a:rPr lang="fr-FR" sz="4150" b="1" spc="-150" dirty="0">
                <a:latin typeface="Calibri"/>
                <a:cs typeface="Calibri"/>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4425"/>
          </a:xfrm>
          <a:prstGeom prst="rect">
            <a:avLst/>
          </a:prstGeom>
        </p:spPr>
        <p:txBody>
          <a:bodyPr vert="horz" wrap="square" lIns="0" tIns="65404" rIns="0" bIns="0" rtlCol="0">
            <a:spAutoFit/>
          </a:bodyPr>
          <a:lstStyle/>
          <a:p>
            <a:pPr marL="12700" marR="5080">
              <a:lnSpc>
                <a:spcPts val="4120"/>
              </a:lnSpc>
              <a:spcBef>
                <a:spcPts val="515"/>
              </a:spcBef>
            </a:pPr>
            <a:r>
              <a:rPr sz="3700" spc="50" dirty="0">
                <a:solidFill>
                  <a:srgbClr val="231F20"/>
                </a:solidFill>
              </a:rPr>
              <a:t>Vous</a:t>
            </a:r>
            <a:r>
              <a:rPr sz="3700" spc="350" dirty="0">
                <a:solidFill>
                  <a:srgbClr val="231F20"/>
                </a:solidFill>
              </a:rPr>
              <a:t> </a:t>
            </a:r>
            <a:r>
              <a:rPr sz="3700" spc="85" dirty="0">
                <a:solidFill>
                  <a:srgbClr val="231F20"/>
                </a:solidFill>
              </a:rPr>
              <a:t>recevez</a:t>
            </a:r>
            <a:r>
              <a:rPr sz="3700" spc="365" dirty="0">
                <a:solidFill>
                  <a:srgbClr val="231F20"/>
                </a:solidFill>
              </a:rPr>
              <a:t> </a:t>
            </a:r>
            <a:r>
              <a:rPr sz="3700" spc="100" dirty="0">
                <a:solidFill>
                  <a:srgbClr val="231F20"/>
                </a:solidFill>
              </a:rPr>
              <a:t>un</a:t>
            </a:r>
            <a:r>
              <a:rPr sz="3700" spc="365" dirty="0">
                <a:solidFill>
                  <a:srgbClr val="231F20"/>
                </a:solidFill>
              </a:rPr>
              <a:t> </a:t>
            </a:r>
            <a:r>
              <a:rPr sz="3700" spc="204" dirty="0">
                <a:solidFill>
                  <a:srgbClr val="231F20"/>
                </a:solidFill>
              </a:rPr>
              <a:t>SMS</a:t>
            </a:r>
            <a:r>
              <a:rPr sz="3700" spc="360" dirty="0">
                <a:solidFill>
                  <a:srgbClr val="231F20"/>
                </a:solidFill>
              </a:rPr>
              <a:t> </a:t>
            </a:r>
            <a:r>
              <a:rPr sz="3700" spc="80" dirty="0">
                <a:solidFill>
                  <a:srgbClr val="231F20"/>
                </a:solidFill>
              </a:rPr>
              <a:t>vous</a:t>
            </a:r>
            <a:r>
              <a:rPr sz="3700" spc="365" dirty="0">
                <a:solidFill>
                  <a:srgbClr val="231F20"/>
                </a:solidFill>
              </a:rPr>
              <a:t> </a:t>
            </a:r>
            <a:r>
              <a:rPr sz="3700" spc="125" dirty="0">
                <a:solidFill>
                  <a:srgbClr val="231F20"/>
                </a:solidFill>
              </a:rPr>
              <a:t>indiquant</a:t>
            </a:r>
            <a:r>
              <a:rPr sz="3700" spc="365" dirty="0">
                <a:solidFill>
                  <a:srgbClr val="231F20"/>
                </a:solidFill>
              </a:rPr>
              <a:t> </a:t>
            </a:r>
            <a:r>
              <a:rPr sz="3700" spc="55" dirty="0">
                <a:solidFill>
                  <a:srgbClr val="231F20"/>
                </a:solidFill>
              </a:rPr>
              <a:t>que</a:t>
            </a:r>
            <a:r>
              <a:rPr sz="3700" spc="380" dirty="0">
                <a:solidFill>
                  <a:srgbClr val="231F20"/>
                </a:solidFill>
              </a:rPr>
              <a:t> </a:t>
            </a:r>
            <a:r>
              <a:rPr sz="3700" b="1" spc="90" dirty="0">
                <a:solidFill>
                  <a:srgbClr val="231F20"/>
                </a:solidFill>
              </a:rPr>
              <a:t>votre</a:t>
            </a:r>
            <a:r>
              <a:rPr sz="3700" b="1" spc="365" dirty="0">
                <a:solidFill>
                  <a:srgbClr val="231F20"/>
                </a:solidFill>
              </a:rPr>
              <a:t> </a:t>
            </a:r>
            <a:r>
              <a:rPr sz="3700" b="1" spc="204" dirty="0">
                <a:solidFill>
                  <a:srgbClr val="231F20"/>
                </a:solidFill>
              </a:rPr>
              <a:t>colis</a:t>
            </a:r>
            <a:r>
              <a:rPr sz="3700" b="1" spc="365" dirty="0">
                <a:solidFill>
                  <a:srgbClr val="231F20"/>
                </a:solidFill>
              </a:rPr>
              <a:t> </a:t>
            </a:r>
            <a:r>
              <a:rPr sz="3700" b="1" spc="165" dirty="0">
                <a:solidFill>
                  <a:srgbClr val="231F20"/>
                </a:solidFill>
              </a:rPr>
              <a:t>arrive</a:t>
            </a:r>
            <a:r>
              <a:rPr sz="3700" b="1" spc="370" dirty="0">
                <a:solidFill>
                  <a:srgbClr val="231F20"/>
                </a:solidFill>
              </a:rPr>
              <a:t> </a:t>
            </a:r>
            <a:r>
              <a:rPr sz="3700" spc="150" dirty="0">
                <a:solidFill>
                  <a:srgbClr val="231F20"/>
                </a:solidFill>
              </a:rPr>
              <a:t>mais</a:t>
            </a:r>
            <a:r>
              <a:rPr sz="3700" spc="370" dirty="0">
                <a:solidFill>
                  <a:srgbClr val="231F20"/>
                </a:solidFill>
              </a:rPr>
              <a:t> </a:t>
            </a:r>
            <a:r>
              <a:rPr sz="3700" spc="130" dirty="0">
                <a:solidFill>
                  <a:srgbClr val="231F20"/>
                </a:solidFill>
              </a:rPr>
              <a:t>qu’il </a:t>
            </a:r>
            <a:r>
              <a:rPr sz="3700" spc="90" dirty="0">
                <a:solidFill>
                  <a:srgbClr val="231F20"/>
                </a:solidFill>
              </a:rPr>
              <a:t>faut</a:t>
            </a:r>
            <a:r>
              <a:rPr sz="3700" spc="-10" dirty="0">
                <a:solidFill>
                  <a:srgbClr val="231F20"/>
                </a:solidFill>
              </a:rPr>
              <a:t> </a:t>
            </a:r>
            <a:r>
              <a:rPr sz="3700" b="1" spc="60" dirty="0">
                <a:solidFill>
                  <a:srgbClr val="231F20"/>
                </a:solidFill>
              </a:rPr>
              <a:t>mettre</a:t>
            </a:r>
            <a:r>
              <a:rPr sz="3700" b="1" spc="-5" dirty="0">
                <a:solidFill>
                  <a:srgbClr val="231F20"/>
                </a:solidFill>
              </a:rPr>
              <a:t> </a:t>
            </a:r>
            <a:r>
              <a:rPr sz="3700" b="1" spc="120" dirty="0">
                <a:solidFill>
                  <a:srgbClr val="231F20"/>
                </a:solidFill>
              </a:rPr>
              <a:t>à</a:t>
            </a:r>
            <a:r>
              <a:rPr sz="3700" b="1" spc="-5" dirty="0">
                <a:solidFill>
                  <a:srgbClr val="231F20"/>
                </a:solidFill>
              </a:rPr>
              <a:t> </a:t>
            </a:r>
            <a:r>
              <a:rPr sz="3700" b="1" spc="100" dirty="0">
                <a:solidFill>
                  <a:srgbClr val="231F20"/>
                </a:solidFill>
              </a:rPr>
              <a:t>jour</a:t>
            </a:r>
            <a:r>
              <a:rPr sz="3700" b="1" spc="-10" dirty="0">
                <a:solidFill>
                  <a:srgbClr val="231F20"/>
                </a:solidFill>
              </a:rPr>
              <a:t> </a:t>
            </a:r>
            <a:r>
              <a:rPr sz="3700" b="1" spc="65" dirty="0">
                <a:solidFill>
                  <a:srgbClr val="231F20"/>
                </a:solidFill>
              </a:rPr>
              <a:t>vos</a:t>
            </a:r>
            <a:r>
              <a:rPr sz="3700" b="1" spc="-5" dirty="0">
                <a:solidFill>
                  <a:srgbClr val="231F20"/>
                </a:solidFill>
              </a:rPr>
              <a:t> </a:t>
            </a:r>
            <a:r>
              <a:rPr sz="3700" b="1" spc="50" dirty="0">
                <a:solidFill>
                  <a:srgbClr val="231F20"/>
                </a:solidFill>
              </a:rPr>
              <a:t>coordonnées</a:t>
            </a:r>
            <a:r>
              <a:rPr sz="3700" b="1" spc="-5" dirty="0">
                <a:solidFill>
                  <a:srgbClr val="231F20"/>
                </a:solidFill>
              </a:rPr>
              <a:t> </a:t>
            </a:r>
            <a:r>
              <a:rPr sz="3700" b="1" dirty="0">
                <a:solidFill>
                  <a:srgbClr val="231F20"/>
                </a:solidFill>
              </a:rPr>
              <a:t>de</a:t>
            </a:r>
            <a:r>
              <a:rPr sz="3700" b="1" spc="-10" dirty="0">
                <a:solidFill>
                  <a:srgbClr val="231F20"/>
                </a:solidFill>
              </a:rPr>
              <a:t> </a:t>
            </a:r>
            <a:r>
              <a:rPr sz="3700" b="1" spc="135" dirty="0">
                <a:solidFill>
                  <a:srgbClr val="231F20"/>
                </a:solidFill>
              </a:rPr>
              <a:t>livraison</a:t>
            </a:r>
            <a:r>
              <a:rPr sz="3700" spc="135" dirty="0">
                <a:solidFill>
                  <a:srgbClr val="231F20"/>
                </a:solidFill>
              </a:rPr>
              <a:t>.</a:t>
            </a:r>
            <a:r>
              <a:rPr sz="3700" spc="-5" dirty="0">
                <a:solidFill>
                  <a:srgbClr val="231F20"/>
                </a:solidFill>
              </a:rPr>
              <a:t> </a:t>
            </a:r>
            <a:r>
              <a:rPr sz="3700" dirty="0">
                <a:solidFill>
                  <a:srgbClr val="231F20"/>
                </a:solidFill>
              </a:rPr>
              <a:t>Vous</a:t>
            </a:r>
            <a:r>
              <a:rPr sz="3700" spc="-5" dirty="0">
                <a:solidFill>
                  <a:srgbClr val="231F20"/>
                </a:solidFill>
              </a:rPr>
              <a:t> </a:t>
            </a:r>
            <a:r>
              <a:rPr sz="3700" spc="-50"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633190" cy="2595582"/>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lang="fr-FR" sz="2050" b="1" spc="65" dirty="0">
                <a:solidFill>
                  <a:srgbClr val="231F20"/>
                </a:solidFill>
                <a:latin typeface="Calibri"/>
                <a:cs typeface="Calibri"/>
              </a:rPr>
              <a:t>2</a:t>
            </a:r>
            <a:r>
              <a:rPr sz="2050" b="1" spc="65" dirty="0">
                <a:solidFill>
                  <a:srgbClr val="231F20"/>
                </a:solidFill>
                <a:latin typeface="Calibri"/>
                <a:cs typeface="Calibri"/>
              </a:rPr>
              <a:t>.</a:t>
            </a:r>
            <a:r>
              <a:rPr lang="fr-FR" sz="2050" b="1" spc="65" dirty="0">
                <a:solidFill>
                  <a:srgbClr val="231F20"/>
                </a:solidFill>
                <a:latin typeface="Calibri"/>
                <a:cs typeface="Calibri"/>
              </a:rPr>
              <a:t>0</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fr-FR" sz="2050" b="1" spc="50" dirty="0">
                <a:solidFill>
                  <a:srgbClr val="231F20"/>
                </a:solidFill>
                <a:latin typeface="Calibri"/>
                <a:cs typeface="Calibri"/>
              </a:rPr>
              <a:t>Juin</a:t>
            </a:r>
            <a:r>
              <a:rPr sz="2050" b="1" spc="-5" dirty="0">
                <a:solidFill>
                  <a:srgbClr val="231F20"/>
                </a:solidFill>
                <a:latin typeface="Calibri"/>
                <a:cs typeface="Calibri"/>
              </a:rPr>
              <a:t> </a:t>
            </a:r>
            <a:r>
              <a:rPr sz="2050" b="1" spc="50" dirty="0">
                <a:solidFill>
                  <a:srgbClr val="231F20"/>
                </a:solidFill>
                <a:latin typeface="Calibri"/>
                <a:cs typeface="Calibri"/>
              </a:rPr>
              <a:t>202</a:t>
            </a:r>
            <a:r>
              <a:rPr lang="fr-FR" sz="2050" b="1" spc="50" dirty="0">
                <a:solidFill>
                  <a:srgbClr val="231F20"/>
                </a:solidFill>
                <a:latin typeface="Calibri"/>
                <a:cs typeface="Calibri"/>
              </a:rPr>
              <a:t>4</a:t>
            </a:r>
            <a:endParaRPr sz="2050" b="1" dirty="0">
              <a:latin typeface="Calibri"/>
              <a:cs typeface="Calibri"/>
            </a:endParaRPr>
          </a:p>
          <a:p>
            <a:pPr marL="12700">
              <a:lnSpc>
                <a:spcPct val="100000"/>
              </a:lnSpc>
              <a:spcBef>
                <a:spcPts val="1320"/>
              </a:spcBef>
            </a:pPr>
            <a:r>
              <a:rPr sz="2050" spc="65" dirty="0">
                <a:solidFill>
                  <a:srgbClr val="231F20"/>
                </a:solidFill>
                <a:latin typeface="Calibri"/>
                <a:cs typeface="Calibri"/>
              </a:rPr>
              <a:t>Ce</a:t>
            </a:r>
            <a:r>
              <a:rPr sz="2050" spc="70" dirty="0">
                <a:solidFill>
                  <a:srgbClr val="231F20"/>
                </a:solidFill>
                <a:latin typeface="Calibri"/>
                <a:cs typeface="Calibri"/>
              </a:rPr>
              <a:t> </a:t>
            </a:r>
            <a:r>
              <a:rPr sz="2050" dirty="0">
                <a:solidFill>
                  <a:srgbClr val="231F20"/>
                </a:solidFill>
                <a:latin typeface="Calibri"/>
                <a:cs typeface="Calibri"/>
              </a:rPr>
              <a:t>document</a:t>
            </a:r>
            <a:r>
              <a:rPr sz="2050" spc="65" dirty="0">
                <a:solidFill>
                  <a:srgbClr val="231F20"/>
                </a:solidFill>
                <a:latin typeface="Calibri"/>
                <a:cs typeface="Calibri"/>
              </a:rPr>
              <a:t> </a:t>
            </a:r>
            <a:r>
              <a:rPr sz="2050" spc="55" dirty="0">
                <a:solidFill>
                  <a:srgbClr val="231F20"/>
                </a:solidFill>
                <a:latin typeface="Calibri"/>
                <a:cs typeface="Calibri"/>
              </a:rPr>
              <a:t>a</a:t>
            </a:r>
            <a:r>
              <a:rPr sz="2050" spc="70" dirty="0">
                <a:solidFill>
                  <a:srgbClr val="231F20"/>
                </a:solidFill>
                <a:latin typeface="Calibri"/>
                <a:cs typeface="Calibri"/>
              </a:rPr>
              <a:t> </a:t>
            </a:r>
            <a:r>
              <a:rPr sz="2050" dirty="0">
                <a:solidFill>
                  <a:srgbClr val="231F20"/>
                </a:solidFill>
                <a:latin typeface="Calibri"/>
                <a:cs typeface="Calibri"/>
              </a:rPr>
              <a:t>été</a:t>
            </a:r>
            <a:r>
              <a:rPr sz="2050" spc="65" dirty="0">
                <a:solidFill>
                  <a:srgbClr val="231F20"/>
                </a:solidFill>
                <a:latin typeface="Calibri"/>
                <a:cs typeface="Calibri"/>
              </a:rPr>
              <a:t> </a:t>
            </a:r>
            <a:r>
              <a:rPr sz="2050" dirty="0">
                <a:solidFill>
                  <a:srgbClr val="231F20"/>
                </a:solidFill>
                <a:latin typeface="Calibri"/>
                <a:cs typeface="Calibri"/>
              </a:rPr>
              <a:t>rédigé</a:t>
            </a:r>
            <a:r>
              <a:rPr sz="2050" spc="70" dirty="0">
                <a:solidFill>
                  <a:srgbClr val="231F20"/>
                </a:solidFill>
                <a:latin typeface="Calibri"/>
                <a:cs typeface="Calibri"/>
              </a:rPr>
              <a:t> </a:t>
            </a:r>
            <a:r>
              <a:rPr sz="2050" dirty="0">
                <a:solidFill>
                  <a:srgbClr val="231F20"/>
                </a:solidFill>
                <a:latin typeface="Calibri"/>
                <a:cs typeface="Calibri"/>
              </a:rPr>
              <a:t>par</a:t>
            </a:r>
            <a:r>
              <a:rPr sz="2050" spc="60" dirty="0">
                <a:solidFill>
                  <a:srgbClr val="231F20"/>
                </a:solidFill>
                <a:latin typeface="Calibri"/>
                <a:cs typeface="Calibri"/>
              </a:rPr>
              <a:t> </a:t>
            </a:r>
            <a:r>
              <a:rPr sz="2050" dirty="0">
                <a:solidFill>
                  <a:srgbClr val="231F20"/>
                </a:solidFill>
                <a:latin typeface="Calibri"/>
                <a:cs typeface="Calibri"/>
              </a:rPr>
              <a:t>des</a:t>
            </a:r>
            <a:r>
              <a:rPr sz="2050" spc="70" dirty="0">
                <a:solidFill>
                  <a:srgbClr val="231F20"/>
                </a:solidFill>
                <a:latin typeface="Calibri"/>
                <a:cs typeface="Calibri"/>
              </a:rPr>
              <a:t> </a:t>
            </a:r>
            <a:r>
              <a:rPr sz="2050" spc="45" dirty="0">
                <a:solidFill>
                  <a:srgbClr val="231F20"/>
                </a:solidFill>
                <a:latin typeface="Calibri"/>
                <a:cs typeface="Calibri"/>
              </a:rPr>
              <a:t>professionnels</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spc="45" dirty="0">
                <a:solidFill>
                  <a:srgbClr val="231F20"/>
                </a:solidFill>
                <a:latin typeface="Calibri"/>
                <a:cs typeface="Calibri"/>
              </a:rPr>
              <a:t>cybersécurité</a:t>
            </a:r>
            <a:r>
              <a:rPr sz="2050" spc="70" dirty="0">
                <a:solidFill>
                  <a:srgbClr val="231F20"/>
                </a:solidFill>
                <a:latin typeface="Calibri"/>
                <a:cs typeface="Calibri"/>
              </a:rPr>
              <a:t> </a:t>
            </a:r>
            <a:r>
              <a:rPr sz="2050" dirty="0">
                <a:solidFill>
                  <a:srgbClr val="231F20"/>
                </a:solidFill>
                <a:latin typeface="Calibri"/>
                <a:cs typeface="Calibri"/>
              </a:rPr>
              <a:t>et</a:t>
            </a:r>
            <a:r>
              <a:rPr sz="2050" spc="70" dirty="0">
                <a:solidFill>
                  <a:srgbClr val="231F20"/>
                </a:solidFill>
                <a:latin typeface="Calibri"/>
                <a:cs typeface="Calibri"/>
              </a:rPr>
              <a:t> </a:t>
            </a:r>
            <a:r>
              <a:rPr sz="2050" spc="50" dirty="0">
                <a:solidFill>
                  <a:srgbClr val="231F20"/>
                </a:solidFill>
                <a:latin typeface="Calibri"/>
                <a:cs typeface="Calibri"/>
              </a:rPr>
              <a:t>sous</a:t>
            </a:r>
            <a:r>
              <a:rPr sz="2050" spc="60"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dirty="0">
                <a:solidFill>
                  <a:srgbClr val="231F20"/>
                </a:solidFill>
                <a:latin typeface="Calibri"/>
                <a:cs typeface="Calibri"/>
              </a:rPr>
              <a:t>direction</a:t>
            </a:r>
            <a:r>
              <a:rPr sz="2050" spc="70" dirty="0">
                <a:solidFill>
                  <a:srgbClr val="231F20"/>
                </a:solidFill>
                <a:latin typeface="Calibri"/>
                <a:cs typeface="Calibri"/>
              </a:rPr>
              <a:t> </a:t>
            </a:r>
            <a:r>
              <a:rPr sz="2050" spc="60" dirty="0">
                <a:solidFill>
                  <a:srgbClr val="231F20"/>
                </a:solidFill>
                <a:latin typeface="Calibri"/>
                <a:cs typeface="Calibri"/>
              </a:rPr>
              <a:t>artistique</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70" dirty="0">
                <a:solidFill>
                  <a:srgbClr val="231F20"/>
                </a:solidFill>
                <a:latin typeface="Calibri"/>
                <a:cs typeface="Calibri"/>
              </a:rPr>
              <a:t>Claire </a:t>
            </a:r>
            <a:r>
              <a:rPr sz="2050" spc="45" dirty="0">
                <a:solidFill>
                  <a:srgbClr val="231F20"/>
                </a:solidFill>
                <a:latin typeface="Calibri"/>
                <a:cs typeface="Calibri"/>
              </a:rPr>
              <a:t>Lacroix.</a:t>
            </a:r>
            <a:endParaRPr sz="2050" dirty="0">
              <a:latin typeface="Calibri"/>
              <a:cs typeface="Calibri"/>
            </a:endParaRPr>
          </a:p>
          <a:p>
            <a:pPr marL="12700" marR="4448810">
              <a:lnSpc>
                <a:spcPts val="2260"/>
              </a:lnSpc>
              <a:spcBef>
                <a:spcPts val="1725"/>
              </a:spcBef>
            </a:pPr>
            <a:r>
              <a:rPr sz="2050" spc="65" dirty="0">
                <a:solidFill>
                  <a:srgbClr val="231F20"/>
                </a:solidFill>
                <a:latin typeface="Calibri"/>
                <a:cs typeface="Calibri"/>
              </a:rPr>
              <a:t>Ce</a:t>
            </a:r>
            <a:r>
              <a:rPr sz="2050" spc="45" dirty="0">
                <a:solidFill>
                  <a:srgbClr val="231F20"/>
                </a:solidFill>
                <a:latin typeface="Calibri"/>
                <a:cs typeface="Calibri"/>
              </a:rPr>
              <a:t> </a:t>
            </a:r>
            <a:r>
              <a:rPr sz="2050" dirty="0">
                <a:solidFill>
                  <a:srgbClr val="231F20"/>
                </a:solidFill>
                <a:latin typeface="Calibri"/>
                <a:cs typeface="Calibri"/>
              </a:rPr>
              <a:t>document</a:t>
            </a:r>
            <a:r>
              <a:rPr sz="2050" spc="50" dirty="0">
                <a:solidFill>
                  <a:srgbClr val="231F20"/>
                </a:solidFill>
                <a:latin typeface="Calibri"/>
                <a:cs typeface="Calibri"/>
              </a:rPr>
              <a:t> est </a:t>
            </a:r>
            <a:r>
              <a:rPr sz="2050" spc="65" dirty="0">
                <a:solidFill>
                  <a:srgbClr val="231F20"/>
                </a:solidFill>
                <a:latin typeface="Calibri"/>
                <a:cs typeface="Calibri"/>
              </a:rPr>
              <a:t>mis</a:t>
            </a:r>
            <a:r>
              <a:rPr sz="2050" spc="45" dirty="0">
                <a:solidFill>
                  <a:srgbClr val="231F20"/>
                </a:solidFill>
                <a:latin typeface="Calibri"/>
                <a:cs typeface="Calibri"/>
              </a:rPr>
              <a:t> </a:t>
            </a:r>
            <a:r>
              <a:rPr sz="2050" spc="55" dirty="0">
                <a:solidFill>
                  <a:srgbClr val="231F20"/>
                </a:solidFill>
                <a:latin typeface="Calibri"/>
                <a:cs typeface="Calibri"/>
              </a:rPr>
              <a:t>à</a:t>
            </a:r>
            <a:r>
              <a:rPr sz="2050" spc="50" dirty="0">
                <a:solidFill>
                  <a:srgbClr val="231F20"/>
                </a:solidFill>
                <a:latin typeface="Calibri"/>
                <a:cs typeface="Calibri"/>
              </a:rPr>
              <a:t> disposition sous</a:t>
            </a:r>
            <a:r>
              <a:rPr sz="2050" spc="40" dirty="0">
                <a:solidFill>
                  <a:srgbClr val="231F20"/>
                </a:solidFill>
                <a:latin typeface="Calibri"/>
                <a:cs typeface="Calibri"/>
              </a:rPr>
              <a:t> </a:t>
            </a:r>
            <a:r>
              <a:rPr sz="2050" spc="60" dirty="0">
                <a:solidFill>
                  <a:srgbClr val="231F20"/>
                </a:solidFill>
                <a:latin typeface="Calibri"/>
                <a:cs typeface="Calibri"/>
              </a:rPr>
              <a:t>licence</a:t>
            </a:r>
            <a:r>
              <a:rPr sz="2050" spc="50" dirty="0">
                <a:solidFill>
                  <a:srgbClr val="231F20"/>
                </a:solidFill>
                <a:latin typeface="Calibri"/>
                <a:cs typeface="Calibri"/>
              </a:rPr>
              <a:t>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sz="2050" dirty="0">
              <a:latin typeface="Calibri"/>
              <a:cs typeface="Calibri"/>
            </a:endParaRPr>
          </a:p>
          <a:p>
            <a:pPr marL="12700" marR="5080">
              <a:lnSpc>
                <a:spcPts val="2260"/>
              </a:lnSpc>
              <a:spcBef>
                <a:spcPts val="168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4" name="object 4"/>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7D842"/>
          </a:solidFill>
        </p:spPr>
        <p:txBody>
          <a:bodyPr wrap="square" lIns="0" tIns="0" rIns="0" bIns="0" rtlCol="0"/>
          <a:lstStyle/>
          <a:p>
            <a:endParaRPr dirty="0"/>
          </a:p>
        </p:txBody>
      </p:sp>
      <p:sp>
        <p:nvSpPr>
          <p:cNvPr id="5" name="object 5"/>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FFFF"/>
                </a:solidFill>
                <a:latin typeface="Calibri"/>
                <a:cs typeface="Calibri"/>
              </a:rPr>
              <a:t>B</a:t>
            </a:r>
            <a:r>
              <a:rPr sz="12375" spc="-615" baseline="-11111" dirty="0">
                <a:solidFill>
                  <a:srgbClr val="FFFFFF"/>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grpSp>
        <p:nvGrpSpPr>
          <p:cNvPr id="7" name="object 7"/>
          <p:cNvGrpSpPr/>
          <p:nvPr/>
        </p:nvGrpSpPr>
        <p:grpSpPr>
          <a:xfrm>
            <a:off x="15455027" y="6882169"/>
            <a:ext cx="622300" cy="766445"/>
            <a:chOff x="15455027" y="6882169"/>
            <a:chExt cx="622300" cy="766445"/>
          </a:xfrm>
        </p:grpSpPr>
        <p:sp>
          <p:nvSpPr>
            <p:cNvPr id="8" name="object 8"/>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2">
            <a:extLst>
              <a:ext uri="{FF2B5EF4-FFF2-40B4-BE49-F238E27FC236}">
                <a16:creationId xmlns:a16="http://schemas.microsoft.com/office/drawing/2014/main" id="{D8A1854D-85DB-93E8-0E36-6983D08A380F}"/>
              </a:ext>
            </a:extLst>
          </p:cNvPr>
          <p:cNvSpPr txBox="1">
            <a:spLocks/>
          </p:cNvSpPr>
          <p:nvPr/>
        </p:nvSpPr>
        <p:spPr>
          <a:xfrm>
            <a:off x="2783025" y="2422141"/>
            <a:ext cx="14545310" cy="111442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nSpc>
                <a:spcPts val="4120"/>
              </a:lnSpc>
              <a:spcBef>
                <a:spcPts val="515"/>
              </a:spcBef>
            </a:pPr>
            <a:r>
              <a:rPr lang="fr-FR" sz="3700" spc="50" dirty="0">
                <a:solidFill>
                  <a:srgbClr val="231F20"/>
                </a:solidFill>
              </a:rPr>
              <a:t>Vous</a:t>
            </a:r>
            <a:r>
              <a:rPr lang="fr-FR" sz="3700" spc="350" dirty="0">
                <a:solidFill>
                  <a:srgbClr val="231F20"/>
                </a:solidFill>
              </a:rPr>
              <a:t> </a:t>
            </a:r>
            <a:r>
              <a:rPr lang="fr-FR" sz="3700" spc="85" dirty="0">
                <a:solidFill>
                  <a:srgbClr val="231F20"/>
                </a:solidFill>
              </a:rPr>
              <a:t>recevez</a:t>
            </a:r>
            <a:r>
              <a:rPr lang="fr-FR" sz="3700" spc="365" dirty="0">
                <a:solidFill>
                  <a:srgbClr val="231F20"/>
                </a:solidFill>
              </a:rPr>
              <a:t> </a:t>
            </a:r>
            <a:r>
              <a:rPr lang="fr-FR" sz="3700" spc="100" dirty="0">
                <a:solidFill>
                  <a:srgbClr val="231F20"/>
                </a:solidFill>
              </a:rPr>
              <a:t>un</a:t>
            </a:r>
            <a:r>
              <a:rPr lang="fr-FR" sz="3700" spc="365" dirty="0">
                <a:solidFill>
                  <a:srgbClr val="231F20"/>
                </a:solidFill>
              </a:rPr>
              <a:t> </a:t>
            </a:r>
            <a:r>
              <a:rPr lang="fr-FR" sz="3700" spc="204" dirty="0">
                <a:solidFill>
                  <a:srgbClr val="231F20"/>
                </a:solidFill>
              </a:rPr>
              <a:t>SMS</a:t>
            </a:r>
            <a:r>
              <a:rPr lang="fr-FR" sz="3700" spc="360" dirty="0">
                <a:solidFill>
                  <a:srgbClr val="231F20"/>
                </a:solidFill>
              </a:rPr>
              <a:t> </a:t>
            </a:r>
            <a:r>
              <a:rPr lang="fr-FR" sz="3700" spc="80" dirty="0">
                <a:solidFill>
                  <a:srgbClr val="231F20"/>
                </a:solidFill>
              </a:rPr>
              <a:t>vous</a:t>
            </a:r>
            <a:r>
              <a:rPr lang="fr-FR" sz="3700" spc="365" dirty="0">
                <a:solidFill>
                  <a:srgbClr val="231F20"/>
                </a:solidFill>
              </a:rPr>
              <a:t> </a:t>
            </a:r>
            <a:r>
              <a:rPr lang="fr-FR" sz="3700" spc="125" dirty="0">
                <a:solidFill>
                  <a:srgbClr val="231F20"/>
                </a:solidFill>
              </a:rPr>
              <a:t>indiquant</a:t>
            </a:r>
            <a:r>
              <a:rPr lang="fr-FR" sz="3700" spc="365" dirty="0">
                <a:solidFill>
                  <a:srgbClr val="231F20"/>
                </a:solidFill>
              </a:rPr>
              <a:t> </a:t>
            </a:r>
            <a:r>
              <a:rPr lang="fr-FR" sz="3700" spc="55" dirty="0">
                <a:solidFill>
                  <a:srgbClr val="231F20"/>
                </a:solidFill>
              </a:rPr>
              <a:t>que</a:t>
            </a:r>
            <a:r>
              <a:rPr lang="fr-FR" sz="3700" spc="380" dirty="0">
                <a:solidFill>
                  <a:srgbClr val="231F20"/>
                </a:solidFill>
              </a:rPr>
              <a:t> </a:t>
            </a:r>
            <a:r>
              <a:rPr lang="fr-FR" sz="3700" b="1" spc="90" dirty="0">
                <a:solidFill>
                  <a:srgbClr val="231F20"/>
                </a:solidFill>
              </a:rPr>
              <a:t>votre</a:t>
            </a:r>
            <a:r>
              <a:rPr lang="fr-FR" sz="3700" b="1" spc="365" dirty="0">
                <a:solidFill>
                  <a:srgbClr val="231F20"/>
                </a:solidFill>
              </a:rPr>
              <a:t> </a:t>
            </a:r>
            <a:r>
              <a:rPr lang="fr-FR" sz="3700" b="1" spc="204" dirty="0">
                <a:solidFill>
                  <a:srgbClr val="231F20"/>
                </a:solidFill>
              </a:rPr>
              <a:t>colis</a:t>
            </a:r>
            <a:r>
              <a:rPr lang="fr-FR" sz="3700" b="1" spc="365" dirty="0">
                <a:solidFill>
                  <a:srgbClr val="231F20"/>
                </a:solidFill>
              </a:rPr>
              <a:t> </a:t>
            </a:r>
            <a:r>
              <a:rPr lang="fr-FR" sz="3700" b="1" spc="165" dirty="0">
                <a:solidFill>
                  <a:srgbClr val="231F20"/>
                </a:solidFill>
              </a:rPr>
              <a:t>arrive</a:t>
            </a:r>
            <a:r>
              <a:rPr lang="fr-FR" sz="3700" b="1" spc="370" dirty="0">
                <a:solidFill>
                  <a:srgbClr val="231F20"/>
                </a:solidFill>
              </a:rPr>
              <a:t> </a:t>
            </a:r>
            <a:r>
              <a:rPr lang="fr-FR" sz="3700" spc="150" dirty="0">
                <a:solidFill>
                  <a:srgbClr val="231F20"/>
                </a:solidFill>
              </a:rPr>
              <a:t>mais</a:t>
            </a:r>
            <a:r>
              <a:rPr lang="fr-FR" sz="3700" spc="370" dirty="0">
                <a:solidFill>
                  <a:srgbClr val="231F20"/>
                </a:solidFill>
              </a:rPr>
              <a:t> </a:t>
            </a:r>
            <a:r>
              <a:rPr lang="fr-FR" sz="3700" spc="130" dirty="0">
                <a:solidFill>
                  <a:srgbClr val="231F20"/>
                </a:solidFill>
              </a:rPr>
              <a:t>qu’il </a:t>
            </a:r>
            <a:r>
              <a:rPr lang="fr-FR" sz="3700" spc="90" dirty="0">
                <a:solidFill>
                  <a:srgbClr val="231F20"/>
                </a:solidFill>
              </a:rPr>
              <a:t>faut</a:t>
            </a:r>
            <a:r>
              <a:rPr lang="fr-FR" sz="3700" spc="-10" dirty="0">
                <a:solidFill>
                  <a:srgbClr val="231F20"/>
                </a:solidFill>
              </a:rPr>
              <a:t> </a:t>
            </a:r>
            <a:r>
              <a:rPr lang="fr-FR" sz="3700" b="1" spc="60" dirty="0">
                <a:solidFill>
                  <a:srgbClr val="231F20"/>
                </a:solidFill>
              </a:rPr>
              <a:t>mettre</a:t>
            </a:r>
            <a:r>
              <a:rPr lang="fr-FR" sz="3700" b="1" spc="-5" dirty="0">
                <a:solidFill>
                  <a:srgbClr val="231F20"/>
                </a:solidFill>
              </a:rPr>
              <a:t> </a:t>
            </a:r>
            <a:r>
              <a:rPr lang="fr-FR" sz="3700" b="1" spc="120" dirty="0">
                <a:solidFill>
                  <a:srgbClr val="231F20"/>
                </a:solidFill>
              </a:rPr>
              <a:t>à</a:t>
            </a:r>
            <a:r>
              <a:rPr lang="fr-FR" sz="3700" b="1" spc="-5" dirty="0">
                <a:solidFill>
                  <a:srgbClr val="231F20"/>
                </a:solidFill>
              </a:rPr>
              <a:t> </a:t>
            </a:r>
            <a:r>
              <a:rPr lang="fr-FR" sz="3700" b="1" spc="100" dirty="0">
                <a:solidFill>
                  <a:srgbClr val="231F20"/>
                </a:solidFill>
              </a:rPr>
              <a:t>jour</a:t>
            </a:r>
            <a:r>
              <a:rPr lang="fr-FR" sz="3700" b="1" spc="-10" dirty="0">
                <a:solidFill>
                  <a:srgbClr val="231F20"/>
                </a:solidFill>
              </a:rPr>
              <a:t> </a:t>
            </a:r>
            <a:r>
              <a:rPr lang="fr-FR" sz="3700" b="1" spc="65" dirty="0">
                <a:solidFill>
                  <a:srgbClr val="231F20"/>
                </a:solidFill>
              </a:rPr>
              <a:t>vos</a:t>
            </a:r>
            <a:r>
              <a:rPr lang="fr-FR" sz="3700" b="1" spc="-5" dirty="0">
                <a:solidFill>
                  <a:srgbClr val="231F20"/>
                </a:solidFill>
              </a:rPr>
              <a:t> </a:t>
            </a:r>
            <a:r>
              <a:rPr lang="fr-FR" sz="3700" b="1" spc="50" dirty="0">
                <a:solidFill>
                  <a:srgbClr val="231F20"/>
                </a:solidFill>
              </a:rPr>
              <a:t>coordonnées</a:t>
            </a:r>
            <a:r>
              <a:rPr lang="fr-FR" sz="3700" b="1" spc="-5" dirty="0">
                <a:solidFill>
                  <a:srgbClr val="231F20"/>
                </a:solidFill>
              </a:rPr>
              <a:t> </a:t>
            </a:r>
            <a:r>
              <a:rPr lang="fr-FR" sz="3700" b="1" dirty="0">
                <a:solidFill>
                  <a:srgbClr val="231F20"/>
                </a:solidFill>
              </a:rPr>
              <a:t>de</a:t>
            </a:r>
            <a:r>
              <a:rPr lang="fr-FR" sz="3700" b="1" spc="-10" dirty="0">
                <a:solidFill>
                  <a:srgbClr val="231F20"/>
                </a:solidFill>
              </a:rPr>
              <a:t> </a:t>
            </a:r>
            <a:r>
              <a:rPr lang="fr-FR" sz="3700" b="1" spc="135" dirty="0">
                <a:solidFill>
                  <a:srgbClr val="231F20"/>
                </a:solidFill>
              </a:rPr>
              <a:t>livraison</a:t>
            </a:r>
            <a:r>
              <a:rPr lang="fr-FR" sz="3700" spc="135" dirty="0">
                <a:solidFill>
                  <a:srgbClr val="231F20"/>
                </a:solidFill>
              </a:rPr>
              <a:t>.</a:t>
            </a:r>
            <a:r>
              <a:rPr lang="fr-FR" sz="3700" spc="-5" dirty="0">
                <a:solidFill>
                  <a:srgbClr val="231F20"/>
                </a:solidFill>
              </a:rPr>
              <a:t> </a:t>
            </a:r>
            <a:r>
              <a:rPr lang="fr-FR" sz="3700" dirty="0">
                <a:solidFill>
                  <a:srgbClr val="231F20"/>
                </a:solidFill>
              </a:rPr>
              <a:t>Vous</a:t>
            </a:r>
            <a:r>
              <a:rPr lang="fr-FR" sz="3700" spc="-5" dirty="0">
                <a:solidFill>
                  <a:srgbClr val="231F20"/>
                </a:solidFill>
              </a:rPr>
              <a:t> </a:t>
            </a:r>
            <a:r>
              <a:rPr lang="fr-FR" sz="3700" spc="-50" dirty="0">
                <a:solidFill>
                  <a:srgbClr val="231F20"/>
                </a:solidFill>
              </a:rPr>
              <a:t>:</a:t>
            </a:r>
            <a:endParaRPr lang="fr-FR" sz="3700" dirty="0"/>
          </a:p>
        </p:txBody>
      </p:sp>
      <p:sp>
        <p:nvSpPr>
          <p:cNvPr id="41" name="object 16">
            <a:extLst>
              <a:ext uri="{FF2B5EF4-FFF2-40B4-BE49-F238E27FC236}">
                <a16:creationId xmlns:a16="http://schemas.microsoft.com/office/drawing/2014/main" id="{DEAE4191-16C4-A33D-27B5-515EE77B1F4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57D3F8A5-3D94-5CBE-6DDA-9C03FEF141F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519F339A-6233-980F-A0D5-CCE7347A4105}"/>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7ACBBF56-EBB2-A85C-973A-6F99BFD0433C}"/>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37AAF32F-D3EE-468A-F9D4-22587844715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AC63FA2D-701F-CD2F-6645-8348156803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5F216C66-A7E5-90BA-5F4A-9CEFF110636C}"/>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47179503-5DFC-2074-F086-F84299DA861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A8CEFB08-1C17-A34B-A096-43EEC228585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6AF52868-1FC3-A992-E06C-197069C215F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76896D1B-BF10-4EF6-F1FE-F829BF7594A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94C7D278-BC28-6D2E-C3D3-D79A6F6288C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32DF1380-4FD6-81BE-9126-7B24CE7CFCC9}"/>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32EB62BE-6C83-9037-7251-E43DF055C38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2C49CD95-E5D2-8643-4034-15867270CCF0}"/>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sz="3700" dirty="0">
                <a:solidFill>
                  <a:srgbClr val="231F20"/>
                </a:solidFill>
              </a:rPr>
              <a:t>Vous</a:t>
            </a:r>
            <a:r>
              <a:rPr sz="3700" spc="245" dirty="0">
                <a:solidFill>
                  <a:srgbClr val="231F20"/>
                </a:solidFill>
              </a:rPr>
              <a:t> </a:t>
            </a:r>
            <a:r>
              <a:rPr sz="3700" dirty="0">
                <a:solidFill>
                  <a:srgbClr val="231F20"/>
                </a:solidFill>
              </a:rPr>
              <a:t>recevez</a:t>
            </a:r>
            <a:r>
              <a:rPr sz="3700" spc="254" dirty="0">
                <a:solidFill>
                  <a:srgbClr val="231F20"/>
                </a:solidFill>
              </a:rPr>
              <a:t> </a:t>
            </a:r>
            <a:r>
              <a:rPr sz="3700" spc="75" dirty="0">
                <a:solidFill>
                  <a:srgbClr val="231F20"/>
                </a:solidFill>
              </a:rPr>
              <a:t>un</a:t>
            </a:r>
            <a:r>
              <a:rPr sz="3700" spc="250" dirty="0">
                <a:solidFill>
                  <a:srgbClr val="231F20"/>
                </a:solidFill>
              </a:rPr>
              <a:t> </a:t>
            </a:r>
            <a:r>
              <a:rPr sz="3700" spc="125" dirty="0">
                <a:solidFill>
                  <a:srgbClr val="231F20"/>
                </a:solidFill>
              </a:rPr>
              <a:t>mail</a:t>
            </a:r>
            <a:r>
              <a:rPr sz="3700" spc="254" dirty="0">
                <a:solidFill>
                  <a:srgbClr val="231F20"/>
                </a:solidFill>
              </a:rPr>
              <a:t> </a:t>
            </a:r>
            <a:r>
              <a:rPr sz="3700" dirty="0">
                <a:solidFill>
                  <a:srgbClr val="231F20"/>
                </a:solidFill>
              </a:rPr>
              <a:t>vous</a:t>
            </a:r>
            <a:r>
              <a:rPr sz="3700" spc="245" dirty="0">
                <a:solidFill>
                  <a:srgbClr val="231F20"/>
                </a:solidFill>
              </a:rPr>
              <a:t> </a:t>
            </a:r>
            <a:r>
              <a:rPr sz="3700" spc="65" dirty="0">
                <a:solidFill>
                  <a:srgbClr val="231F20"/>
                </a:solidFill>
              </a:rPr>
              <a:t>informant</a:t>
            </a:r>
            <a:r>
              <a:rPr sz="3700" spc="250" dirty="0">
                <a:solidFill>
                  <a:srgbClr val="231F20"/>
                </a:solidFill>
              </a:rPr>
              <a:t> </a:t>
            </a:r>
            <a:r>
              <a:rPr sz="3700" dirty="0">
                <a:solidFill>
                  <a:srgbClr val="231F20"/>
                </a:solidFill>
              </a:rPr>
              <a:t>que</a:t>
            </a:r>
            <a:r>
              <a:rPr sz="3700" spc="254" dirty="0">
                <a:solidFill>
                  <a:srgbClr val="231F20"/>
                </a:solidFill>
              </a:rPr>
              <a:t> </a:t>
            </a:r>
            <a:r>
              <a:rPr sz="3700" spc="65" dirty="0">
                <a:solidFill>
                  <a:srgbClr val="231F20"/>
                </a:solidFill>
              </a:rPr>
              <a:t>des</a:t>
            </a:r>
            <a:r>
              <a:rPr sz="3700" spc="254" dirty="0">
                <a:solidFill>
                  <a:srgbClr val="231F20"/>
                </a:solidFill>
              </a:rPr>
              <a:t> </a:t>
            </a:r>
            <a:r>
              <a:rPr sz="3700" dirty="0">
                <a:solidFill>
                  <a:srgbClr val="231F20"/>
                </a:solidFill>
              </a:rPr>
              <a:t>photos</a:t>
            </a:r>
            <a:r>
              <a:rPr sz="3700" spc="245" dirty="0">
                <a:solidFill>
                  <a:srgbClr val="231F20"/>
                </a:solidFill>
              </a:rPr>
              <a:t> </a:t>
            </a:r>
            <a:r>
              <a:rPr sz="3700" dirty="0">
                <a:solidFill>
                  <a:srgbClr val="231F20"/>
                </a:solidFill>
              </a:rPr>
              <a:t>où</a:t>
            </a:r>
            <a:r>
              <a:rPr sz="3700" spc="250" dirty="0">
                <a:solidFill>
                  <a:srgbClr val="231F20"/>
                </a:solidFill>
              </a:rPr>
              <a:t> </a:t>
            </a:r>
            <a:r>
              <a:rPr sz="3700" dirty="0">
                <a:solidFill>
                  <a:srgbClr val="231F20"/>
                </a:solidFill>
              </a:rPr>
              <a:t>vous</a:t>
            </a:r>
            <a:r>
              <a:rPr sz="3700" spc="250" dirty="0">
                <a:solidFill>
                  <a:srgbClr val="231F20"/>
                </a:solidFill>
              </a:rPr>
              <a:t> </a:t>
            </a:r>
            <a:r>
              <a:rPr sz="3700" dirty="0">
                <a:solidFill>
                  <a:srgbClr val="231F20"/>
                </a:solidFill>
              </a:rPr>
              <a:t>êtes</a:t>
            </a:r>
            <a:r>
              <a:rPr sz="3700" spc="254" dirty="0">
                <a:solidFill>
                  <a:srgbClr val="231F20"/>
                </a:solidFill>
              </a:rPr>
              <a:t> </a:t>
            </a:r>
            <a:r>
              <a:rPr sz="3700" spc="65" dirty="0">
                <a:solidFill>
                  <a:srgbClr val="231F20"/>
                </a:solidFill>
              </a:rPr>
              <a:t>tagué </a:t>
            </a:r>
            <a:r>
              <a:rPr sz="3700" spc="60" dirty="0">
                <a:solidFill>
                  <a:srgbClr val="231F20"/>
                </a:solidFill>
              </a:rPr>
              <a:t>sont</a:t>
            </a:r>
            <a:r>
              <a:rPr sz="3700" spc="145" dirty="0">
                <a:solidFill>
                  <a:srgbClr val="231F20"/>
                </a:solidFill>
              </a:rPr>
              <a:t> </a:t>
            </a:r>
            <a:r>
              <a:rPr sz="3700" spc="80" dirty="0">
                <a:solidFill>
                  <a:srgbClr val="231F20"/>
                </a:solidFill>
              </a:rPr>
              <a:t>disponibles.</a:t>
            </a:r>
            <a:r>
              <a:rPr sz="3700" spc="150" dirty="0">
                <a:solidFill>
                  <a:srgbClr val="231F20"/>
                </a:solidFill>
              </a:rPr>
              <a:t> </a:t>
            </a:r>
            <a:r>
              <a:rPr sz="3700" spc="140" dirty="0">
                <a:solidFill>
                  <a:srgbClr val="231F20"/>
                </a:solidFill>
              </a:rPr>
              <a:t>Le</a:t>
            </a:r>
            <a:r>
              <a:rPr sz="3700" spc="150" dirty="0">
                <a:solidFill>
                  <a:srgbClr val="231F20"/>
                </a:solidFill>
              </a:rPr>
              <a:t> </a:t>
            </a:r>
            <a:r>
              <a:rPr sz="3700" spc="85" dirty="0">
                <a:solidFill>
                  <a:srgbClr val="231F20"/>
                </a:solidFill>
              </a:rPr>
              <a:t>site</a:t>
            </a:r>
            <a:r>
              <a:rPr sz="3700" spc="150" dirty="0">
                <a:solidFill>
                  <a:srgbClr val="231F20"/>
                </a:solidFill>
              </a:rPr>
              <a:t> </a:t>
            </a:r>
            <a:r>
              <a:rPr sz="3700" dirty="0">
                <a:solidFill>
                  <a:srgbClr val="231F20"/>
                </a:solidFill>
              </a:rPr>
              <a:t>web</a:t>
            </a:r>
            <a:r>
              <a:rPr sz="3700" spc="145" dirty="0">
                <a:solidFill>
                  <a:srgbClr val="231F20"/>
                </a:solidFill>
              </a:rPr>
              <a:t> </a:t>
            </a:r>
            <a:r>
              <a:rPr sz="3700" dirty="0">
                <a:solidFill>
                  <a:srgbClr val="231F20"/>
                </a:solidFill>
              </a:rPr>
              <a:t>vous</a:t>
            </a:r>
            <a:r>
              <a:rPr sz="3700" spc="145" dirty="0">
                <a:solidFill>
                  <a:srgbClr val="231F20"/>
                </a:solidFill>
              </a:rPr>
              <a:t> </a:t>
            </a:r>
            <a:r>
              <a:rPr sz="3700" dirty="0">
                <a:solidFill>
                  <a:srgbClr val="231F20"/>
                </a:solidFill>
              </a:rPr>
              <a:t>demande</a:t>
            </a:r>
            <a:r>
              <a:rPr sz="3700" spc="145" dirty="0">
                <a:solidFill>
                  <a:srgbClr val="231F20"/>
                </a:solidFill>
              </a:rPr>
              <a:t> </a:t>
            </a:r>
            <a:r>
              <a:rPr sz="3700" dirty="0">
                <a:solidFill>
                  <a:srgbClr val="231F20"/>
                </a:solidFill>
              </a:rPr>
              <a:t>de</a:t>
            </a:r>
            <a:r>
              <a:rPr sz="3700" spc="150" dirty="0">
                <a:solidFill>
                  <a:srgbClr val="231F20"/>
                </a:solidFill>
              </a:rPr>
              <a:t> </a:t>
            </a:r>
            <a:r>
              <a:rPr sz="3700" spc="145" dirty="0">
                <a:solidFill>
                  <a:srgbClr val="231F20"/>
                </a:solidFill>
              </a:rPr>
              <a:t>saisir </a:t>
            </a:r>
            <a:r>
              <a:rPr sz="3700" dirty="0">
                <a:solidFill>
                  <a:srgbClr val="231F20"/>
                </a:solidFill>
              </a:rPr>
              <a:t>votre</a:t>
            </a:r>
            <a:r>
              <a:rPr sz="3700" spc="150" dirty="0">
                <a:solidFill>
                  <a:srgbClr val="231F20"/>
                </a:solidFill>
              </a:rPr>
              <a:t> </a:t>
            </a:r>
            <a:r>
              <a:rPr sz="3700" spc="80" dirty="0">
                <a:solidFill>
                  <a:srgbClr val="231F20"/>
                </a:solidFill>
              </a:rPr>
              <a:t>identifiant</a:t>
            </a:r>
            <a:r>
              <a:rPr sz="3700" spc="150" dirty="0">
                <a:solidFill>
                  <a:srgbClr val="231F20"/>
                </a:solidFill>
              </a:rPr>
              <a:t> </a:t>
            </a:r>
            <a:r>
              <a:rPr sz="3700" spc="-25" dirty="0">
                <a:solidFill>
                  <a:srgbClr val="231F20"/>
                </a:solidFill>
              </a:rPr>
              <a:t>et </a:t>
            </a:r>
            <a:r>
              <a:rPr sz="3700" spc="-70" dirty="0">
                <a:solidFill>
                  <a:srgbClr val="231F20"/>
                </a:solidFill>
              </a:rPr>
              <a:t>votre</a:t>
            </a:r>
            <a:r>
              <a:rPr sz="3700" spc="-130" dirty="0">
                <a:solidFill>
                  <a:srgbClr val="231F20"/>
                </a:solidFill>
              </a:rPr>
              <a:t> </a:t>
            </a:r>
            <a:r>
              <a:rPr sz="3700" spc="-55" dirty="0">
                <a:solidFill>
                  <a:srgbClr val="231F20"/>
                </a:solidFill>
              </a:rPr>
              <a:t>mot</a:t>
            </a:r>
            <a:r>
              <a:rPr sz="3700" spc="-125" dirty="0">
                <a:solidFill>
                  <a:srgbClr val="231F20"/>
                </a:solidFill>
              </a:rPr>
              <a:t> </a:t>
            </a:r>
            <a:r>
              <a:rPr sz="3700" dirty="0">
                <a:solidFill>
                  <a:srgbClr val="231F20"/>
                </a:solidFill>
              </a:rPr>
              <a:t>de</a:t>
            </a:r>
            <a:r>
              <a:rPr sz="3700" spc="-130" dirty="0">
                <a:solidFill>
                  <a:srgbClr val="231F20"/>
                </a:solidFill>
              </a:rPr>
              <a:t> </a:t>
            </a:r>
            <a:r>
              <a:rPr sz="3700" dirty="0">
                <a:solidFill>
                  <a:srgbClr val="231F20"/>
                </a:solidFill>
              </a:rPr>
              <a:t>passe</a:t>
            </a:r>
            <a:r>
              <a:rPr sz="3700" spc="-130" dirty="0">
                <a:solidFill>
                  <a:srgbClr val="231F20"/>
                </a:solidFill>
              </a:rPr>
              <a:t> </a:t>
            </a:r>
            <a:r>
              <a:rPr sz="3700" dirty="0">
                <a:solidFill>
                  <a:srgbClr val="231F20"/>
                </a:solidFill>
              </a:rPr>
              <a:t>Facebook.</a:t>
            </a:r>
            <a:r>
              <a:rPr sz="3700" spc="-130" dirty="0">
                <a:solidFill>
                  <a:srgbClr val="231F20"/>
                </a:solidFill>
              </a:rPr>
              <a:t> </a:t>
            </a:r>
            <a:r>
              <a:rPr sz="3700" spc="160" dirty="0">
                <a:solidFill>
                  <a:srgbClr val="231F20"/>
                </a:solidFill>
              </a:rPr>
              <a:t>Il</a:t>
            </a:r>
            <a:r>
              <a:rPr sz="3700" spc="-130" dirty="0">
                <a:solidFill>
                  <a:srgbClr val="231F20"/>
                </a:solidFill>
              </a:rPr>
              <a:t> </a:t>
            </a:r>
            <a:r>
              <a:rPr sz="3700" dirty="0">
                <a:solidFill>
                  <a:srgbClr val="231F20"/>
                </a:solidFill>
              </a:rPr>
              <a:t>semble</a:t>
            </a:r>
            <a:r>
              <a:rPr sz="3700" spc="-130" dirty="0">
                <a:solidFill>
                  <a:srgbClr val="231F20"/>
                </a:solidFill>
              </a:rPr>
              <a:t> </a:t>
            </a:r>
            <a:r>
              <a:rPr sz="3700" spc="-20" dirty="0">
                <a:solidFill>
                  <a:srgbClr val="231F20"/>
                </a:solidFill>
              </a:rPr>
              <a:t>que</a:t>
            </a:r>
            <a:r>
              <a:rPr sz="3700" spc="-125" dirty="0">
                <a:solidFill>
                  <a:srgbClr val="231F20"/>
                </a:solidFill>
              </a:rPr>
              <a:t> </a:t>
            </a:r>
            <a:r>
              <a:rPr sz="3700" spc="65" dirty="0">
                <a:solidFill>
                  <a:srgbClr val="231F20"/>
                </a:solidFill>
              </a:rPr>
              <a:t>le</a:t>
            </a:r>
            <a:r>
              <a:rPr sz="3700" spc="-125" dirty="0">
                <a:solidFill>
                  <a:srgbClr val="231F20"/>
                </a:solidFill>
              </a:rPr>
              <a:t> </a:t>
            </a:r>
            <a:r>
              <a:rPr sz="3700" dirty="0">
                <a:solidFill>
                  <a:srgbClr val="231F20"/>
                </a:solidFill>
              </a:rPr>
              <a:t>site</a:t>
            </a:r>
            <a:r>
              <a:rPr sz="3700" spc="-130" dirty="0">
                <a:solidFill>
                  <a:srgbClr val="231F20"/>
                </a:solidFill>
              </a:rPr>
              <a:t> </a:t>
            </a:r>
            <a:r>
              <a:rPr sz="3700" spc="-45" dirty="0">
                <a:solidFill>
                  <a:srgbClr val="231F20"/>
                </a:solidFill>
              </a:rPr>
              <a:t>web</a:t>
            </a:r>
            <a:r>
              <a:rPr sz="3700" spc="-125" dirty="0">
                <a:solidFill>
                  <a:srgbClr val="231F20"/>
                </a:solidFill>
              </a:rPr>
              <a:t> </a:t>
            </a:r>
            <a:r>
              <a:rPr sz="3700" spc="-10" dirty="0">
                <a:solidFill>
                  <a:srgbClr val="231F20"/>
                </a:solidFill>
              </a:rPr>
              <a:t>possède</a:t>
            </a:r>
            <a:r>
              <a:rPr sz="3700" spc="-135" dirty="0">
                <a:solidFill>
                  <a:srgbClr val="231F20"/>
                </a:solidFill>
              </a:rPr>
              <a:t> </a:t>
            </a:r>
            <a:r>
              <a:rPr sz="3700" dirty="0">
                <a:solidFill>
                  <a:srgbClr val="231F20"/>
                </a:solidFill>
              </a:rPr>
              <a:t>un</a:t>
            </a:r>
            <a:r>
              <a:rPr sz="3700" spc="-130" dirty="0">
                <a:solidFill>
                  <a:srgbClr val="231F20"/>
                </a:solidFill>
              </a:rPr>
              <a:t> </a:t>
            </a:r>
            <a:r>
              <a:rPr sz="3700" spc="-10" dirty="0">
                <a:solidFill>
                  <a:srgbClr val="231F20"/>
                </a:solidFill>
              </a:rPr>
              <a:t>certificat </a:t>
            </a:r>
            <a:r>
              <a:rPr sz="3700" spc="100" dirty="0">
                <a:solidFill>
                  <a:srgbClr val="231F20"/>
                </a:solidFill>
              </a:rPr>
              <a:t>légitime</a:t>
            </a:r>
            <a:r>
              <a:rPr sz="3700" spc="40" dirty="0">
                <a:solidFill>
                  <a:srgbClr val="231F20"/>
                </a:solidFill>
              </a:rPr>
              <a:t> </a:t>
            </a:r>
            <a:r>
              <a:rPr sz="3700" dirty="0">
                <a:solidFill>
                  <a:srgbClr val="231F20"/>
                </a:solidFill>
              </a:rPr>
              <a:t>avec</a:t>
            </a:r>
            <a:r>
              <a:rPr sz="3700" spc="40" dirty="0">
                <a:solidFill>
                  <a:srgbClr val="231F20"/>
                </a:solidFill>
              </a:rPr>
              <a:t> </a:t>
            </a:r>
            <a:r>
              <a:rPr sz="3700" spc="75" dirty="0">
                <a:solidFill>
                  <a:srgbClr val="231F20"/>
                </a:solidFill>
              </a:rPr>
              <a:t>un</a:t>
            </a:r>
            <a:r>
              <a:rPr sz="3700" spc="40" dirty="0">
                <a:solidFill>
                  <a:srgbClr val="231F20"/>
                </a:solidFill>
              </a:rPr>
              <a:t> </a:t>
            </a:r>
            <a:r>
              <a:rPr sz="3700" spc="85" dirty="0">
                <a:solidFill>
                  <a:srgbClr val="231F20"/>
                </a:solidFill>
              </a:rPr>
              <a:t>cadenas</a:t>
            </a:r>
            <a:r>
              <a:rPr sz="3700" spc="40" dirty="0">
                <a:solidFill>
                  <a:srgbClr val="231F20"/>
                </a:solidFill>
              </a:rPr>
              <a:t> </a:t>
            </a:r>
            <a:r>
              <a:rPr sz="3700" spc="105" dirty="0">
                <a:solidFill>
                  <a:srgbClr val="231F20"/>
                </a:solidFill>
              </a:rPr>
              <a:t>à</a:t>
            </a:r>
            <a:r>
              <a:rPr sz="3700" spc="40" dirty="0">
                <a:solidFill>
                  <a:srgbClr val="231F20"/>
                </a:solidFill>
              </a:rPr>
              <a:t> </a:t>
            </a:r>
            <a:r>
              <a:rPr sz="3700" dirty="0">
                <a:solidFill>
                  <a:srgbClr val="231F20"/>
                </a:solidFill>
              </a:rPr>
              <a:t>côté</a:t>
            </a:r>
            <a:r>
              <a:rPr sz="3700" spc="40" dirty="0">
                <a:solidFill>
                  <a:srgbClr val="231F20"/>
                </a:solidFill>
              </a:rPr>
              <a:t> </a:t>
            </a:r>
            <a:r>
              <a:rPr sz="3700" dirty="0">
                <a:solidFill>
                  <a:srgbClr val="231F20"/>
                </a:solidFill>
              </a:rPr>
              <a:t>de</a:t>
            </a:r>
            <a:r>
              <a:rPr sz="3700" spc="40" dirty="0">
                <a:solidFill>
                  <a:srgbClr val="231F20"/>
                </a:solidFill>
              </a:rPr>
              <a:t> </a:t>
            </a:r>
            <a:r>
              <a:rPr sz="3700" spc="175" dirty="0">
                <a:solidFill>
                  <a:srgbClr val="231F20"/>
                </a:solidFill>
              </a:rPr>
              <a:t>la</a:t>
            </a:r>
            <a:r>
              <a:rPr sz="3700" spc="40" dirty="0">
                <a:solidFill>
                  <a:srgbClr val="231F20"/>
                </a:solidFill>
              </a:rPr>
              <a:t> </a:t>
            </a:r>
            <a:r>
              <a:rPr sz="3700" dirty="0">
                <a:solidFill>
                  <a:srgbClr val="231F20"/>
                </a:solidFill>
              </a:rPr>
              <a:t>barre</a:t>
            </a:r>
            <a:r>
              <a:rPr sz="3700" spc="40" dirty="0">
                <a:solidFill>
                  <a:srgbClr val="231F20"/>
                </a:solidFill>
              </a:rPr>
              <a:t> </a:t>
            </a:r>
            <a:r>
              <a:rPr sz="3700" spc="-10" dirty="0">
                <a:solidFill>
                  <a:srgbClr val="231F20"/>
                </a:solidFill>
              </a:rPr>
              <a:t>d’adresse.</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39622"/>
          </a:xfrm>
          <a:prstGeom prst="rect">
            <a:avLst/>
          </a:prstGeom>
        </p:spPr>
        <p:txBody>
          <a:bodyPr vert="horz" wrap="square" lIns="0" tIns="53340" rIns="0" bIns="0" rtlCol="0">
            <a:spAutoFit/>
          </a:bodyPr>
          <a:lstStyle/>
          <a:p>
            <a:pPr marL="25400">
              <a:lnSpc>
                <a:spcPct val="100000"/>
              </a:lnSpc>
              <a:spcBef>
                <a:spcPts val="420"/>
              </a:spcBef>
            </a:pPr>
            <a:r>
              <a:rPr b="1" dirty="0"/>
              <a:t>Vous</a:t>
            </a:r>
            <a:r>
              <a:rPr b="1" spc="10" dirty="0"/>
              <a:t> </a:t>
            </a:r>
            <a:r>
              <a:rPr b="1" spc="165" dirty="0"/>
              <a:t>saisissez</a:t>
            </a:r>
            <a:r>
              <a:rPr b="1" spc="15" dirty="0"/>
              <a:t> </a:t>
            </a:r>
            <a:r>
              <a:rPr b="1" spc="50" dirty="0"/>
              <a:t>votre</a:t>
            </a:r>
            <a:r>
              <a:rPr b="1" spc="15" dirty="0"/>
              <a:t> </a:t>
            </a:r>
            <a:r>
              <a:rPr b="1" spc="105" dirty="0"/>
              <a:t>identifiant</a:t>
            </a:r>
            <a:r>
              <a:rPr b="1" spc="15" dirty="0"/>
              <a:t> </a:t>
            </a:r>
            <a:r>
              <a:rPr b="1" spc="60" dirty="0"/>
              <a:t>et</a:t>
            </a:r>
            <a:r>
              <a:rPr b="1" spc="15" dirty="0"/>
              <a:t> </a:t>
            </a:r>
            <a:r>
              <a:rPr b="1" spc="50" dirty="0"/>
              <a:t>votre</a:t>
            </a:r>
            <a:r>
              <a:rPr b="1" spc="10" dirty="0"/>
              <a:t> </a:t>
            </a:r>
            <a:r>
              <a:rPr b="1" dirty="0"/>
              <a:t>mot</a:t>
            </a:r>
            <a:r>
              <a:rPr b="1" spc="15" dirty="0"/>
              <a:t> </a:t>
            </a:r>
            <a:r>
              <a:rPr b="1" dirty="0"/>
              <a:t>de</a:t>
            </a:r>
            <a:r>
              <a:rPr b="1" spc="15" dirty="0"/>
              <a:t> </a:t>
            </a:r>
            <a:r>
              <a:rPr b="1" spc="100" dirty="0"/>
              <a:t>passe</a:t>
            </a:r>
            <a:r>
              <a:rPr b="1" spc="15" dirty="0"/>
              <a:t> </a:t>
            </a:r>
            <a:r>
              <a:rPr b="1" spc="135" dirty="0"/>
              <a:t>sur</a:t>
            </a:r>
            <a:r>
              <a:rPr b="1" spc="15" dirty="0"/>
              <a:t> </a:t>
            </a:r>
            <a:r>
              <a:rPr b="1" spc="125" dirty="0"/>
              <a:t>le</a:t>
            </a:r>
            <a:r>
              <a:rPr b="1" spc="10" dirty="0"/>
              <a:t> </a:t>
            </a:r>
            <a:r>
              <a:rPr b="1" spc="130" dirty="0"/>
              <a:t>site</a:t>
            </a:r>
            <a:r>
              <a:rPr b="1" spc="15" dirty="0"/>
              <a:t> </a:t>
            </a:r>
            <a:r>
              <a:rPr b="1" spc="35" dirty="0"/>
              <a:t>web.</a:t>
            </a:r>
          </a:p>
          <a:p>
            <a:pPr marL="25400">
              <a:lnSpc>
                <a:spcPts val="4270"/>
              </a:lnSpc>
              <a:spcBef>
                <a:spcPts val="325"/>
              </a:spcBef>
            </a:pPr>
            <a:r>
              <a:rPr spc="165" dirty="0"/>
              <a:t>Est-</a:t>
            </a:r>
            <a:r>
              <a:rPr spc="80" dirty="0"/>
              <a:t>ce</a:t>
            </a:r>
            <a:r>
              <a:rPr spc="35" dirty="0"/>
              <a:t> </a:t>
            </a:r>
            <a:r>
              <a:rPr spc="50" dirty="0"/>
              <a:t>une</a:t>
            </a:r>
            <a:r>
              <a:rPr spc="35" dirty="0"/>
              <a:t> </a:t>
            </a:r>
            <a:r>
              <a:rPr dirty="0"/>
              <a:t>bonne</a:t>
            </a:r>
            <a:r>
              <a:rPr spc="35" dirty="0"/>
              <a:t> </a:t>
            </a:r>
            <a:r>
              <a:rPr dirty="0"/>
              <a:t>idée</a:t>
            </a:r>
            <a:r>
              <a:rPr spc="40" dirty="0"/>
              <a:t> </a:t>
            </a:r>
            <a:r>
              <a:rPr dirty="0"/>
              <a:t>ou</a:t>
            </a:r>
            <a:r>
              <a:rPr spc="35" dirty="0"/>
              <a:t> </a:t>
            </a:r>
            <a:r>
              <a:rPr spc="95" dirty="0"/>
              <a:t>pas</a:t>
            </a:r>
            <a:r>
              <a:rPr spc="35" dirty="0"/>
              <a:t> </a:t>
            </a:r>
            <a:r>
              <a:rPr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sz="3700" spc="40" dirty="0"/>
              <a:t>Oui</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sz="3700" spc="30" dirty="0"/>
              <a:t>Non</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grpSp>
        <p:nvGrpSpPr>
          <p:cNvPr id="3" name="object 3"/>
          <p:cNvGrpSpPr/>
          <p:nvPr/>
        </p:nvGrpSpPr>
        <p:grpSpPr>
          <a:xfrm>
            <a:off x="14465490" y="7719685"/>
            <a:ext cx="2692400" cy="1882775"/>
            <a:chOff x="14465490" y="7719685"/>
            <a:chExt cx="2692400" cy="1882775"/>
          </a:xfrm>
        </p:grpSpPr>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sp>
          <p:nvSpPr>
            <p:cNvPr id="5" name="object 5"/>
            <p:cNvSpPr/>
            <p:nvPr/>
          </p:nvSpPr>
          <p:spPr>
            <a:xfrm>
              <a:off x="16566620" y="886752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566620" y="886752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39" name="object 2">
            <a:extLst>
              <a:ext uri="{FF2B5EF4-FFF2-40B4-BE49-F238E27FC236}">
                <a16:creationId xmlns:a16="http://schemas.microsoft.com/office/drawing/2014/main" id="{B349C2C4-FA8D-FC9B-3DEB-A6FBE1A49301}"/>
              </a:ext>
            </a:extLst>
          </p:cNvPr>
          <p:cNvSpPr txBox="1">
            <a:spLocks/>
          </p:cNvSpPr>
          <p:nvPr/>
        </p:nvSpPr>
        <p:spPr>
          <a:xfrm>
            <a:off x="2783026" y="2433023"/>
            <a:ext cx="14535150" cy="2161540"/>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gn="just">
              <a:lnSpc>
                <a:spcPts val="4120"/>
              </a:lnSpc>
              <a:spcBef>
                <a:spcPts val="515"/>
              </a:spcBef>
            </a:pPr>
            <a:r>
              <a:rPr lang="fr-FR" sz="3700" dirty="0">
                <a:solidFill>
                  <a:srgbClr val="231F20"/>
                </a:solidFill>
              </a:rPr>
              <a:t>Vous</a:t>
            </a:r>
            <a:r>
              <a:rPr lang="fr-FR" sz="3700" spc="245" dirty="0">
                <a:solidFill>
                  <a:srgbClr val="231F20"/>
                </a:solidFill>
              </a:rPr>
              <a:t> </a:t>
            </a:r>
            <a:r>
              <a:rPr lang="fr-FR" sz="3700" dirty="0">
                <a:solidFill>
                  <a:srgbClr val="231F20"/>
                </a:solidFill>
              </a:rPr>
              <a:t>recevez</a:t>
            </a:r>
            <a:r>
              <a:rPr lang="fr-FR" sz="3700" spc="254" dirty="0">
                <a:solidFill>
                  <a:srgbClr val="231F20"/>
                </a:solidFill>
              </a:rPr>
              <a:t> </a:t>
            </a:r>
            <a:r>
              <a:rPr lang="fr-FR" sz="3700" spc="75" dirty="0">
                <a:solidFill>
                  <a:srgbClr val="231F20"/>
                </a:solidFill>
              </a:rPr>
              <a:t>un</a:t>
            </a:r>
            <a:r>
              <a:rPr lang="fr-FR" sz="3700" spc="250" dirty="0">
                <a:solidFill>
                  <a:srgbClr val="231F20"/>
                </a:solidFill>
              </a:rPr>
              <a:t> </a:t>
            </a:r>
            <a:r>
              <a:rPr lang="fr-FR" sz="3700" spc="125" dirty="0">
                <a:solidFill>
                  <a:srgbClr val="231F20"/>
                </a:solidFill>
              </a:rPr>
              <a:t>mail</a:t>
            </a:r>
            <a:r>
              <a:rPr lang="fr-FR" sz="3700" spc="254" dirty="0">
                <a:solidFill>
                  <a:srgbClr val="231F20"/>
                </a:solidFill>
              </a:rPr>
              <a:t> </a:t>
            </a:r>
            <a:r>
              <a:rPr lang="fr-FR" sz="3700" dirty="0">
                <a:solidFill>
                  <a:srgbClr val="231F20"/>
                </a:solidFill>
              </a:rPr>
              <a:t>vous</a:t>
            </a:r>
            <a:r>
              <a:rPr lang="fr-FR" sz="3700" spc="245" dirty="0">
                <a:solidFill>
                  <a:srgbClr val="231F20"/>
                </a:solidFill>
              </a:rPr>
              <a:t> </a:t>
            </a:r>
            <a:r>
              <a:rPr lang="fr-FR" sz="3700" spc="65" dirty="0">
                <a:solidFill>
                  <a:srgbClr val="231F20"/>
                </a:solidFill>
              </a:rPr>
              <a:t>informant</a:t>
            </a:r>
            <a:r>
              <a:rPr lang="fr-FR" sz="3700" spc="250" dirty="0">
                <a:solidFill>
                  <a:srgbClr val="231F20"/>
                </a:solidFill>
              </a:rPr>
              <a:t> </a:t>
            </a:r>
            <a:r>
              <a:rPr lang="fr-FR" sz="3700" dirty="0">
                <a:solidFill>
                  <a:srgbClr val="231F20"/>
                </a:solidFill>
              </a:rPr>
              <a:t>que</a:t>
            </a:r>
            <a:r>
              <a:rPr lang="fr-FR" sz="3700" spc="254" dirty="0">
                <a:solidFill>
                  <a:srgbClr val="231F20"/>
                </a:solidFill>
              </a:rPr>
              <a:t> </a:t>
            </a:r>
            <a:r>
              <a:rPr lang="fr-FR" sz="3700" spc="65" dirty="0">
                <a:solidFill>
                  <a:srgbClr val="231F20"/>
                </a:solidFill>
              </a:rPr>
              <a:t>des</a:t>
            </a:r>
            <a:r>
              <a:rPr lang="fr-FR" sz="3700" spc="254" dirty="0">
                <a:solidFill>
                  <a:srgbClr val="231F20"/>
                </a:solidFill>
              </a:rPr>
              <a:t> </a:t>
            </a:r>
            <a:r>
              <a:rPr lang="fr-FR" sz="3700" dirty="0">
                <a:solidFill>
                  <a:srgbClr val="231F20"/>
                </a:solidFill>
              </a:rPr>
              <a:t>photos</a:t>
            </a:r>
            <a:r>
              <a:rPr lang="fr-FR" sz="3700" spc="245" dirty="0">
                <a:solidFill>
                  <a:srgbClr val="231F20"/>
                </a:solidFill>
              </a:rPr>
              <a:t> </a:t>
            </a:r>
            <a:r>
              <a:rPr lang="fr-FR" sz="3700" dirty="0">
                <a:solidFill>
                  <a:srgbClr val="231F20"/>
                </a:solidFill>
              </a:rPr>
              <a:t>où</a:t>
            </a:r>
            <a:r>
              <a:rPr lang="fr-FR" sz="3700" spc="250" dirty="0">
                <a:solidFill>
                  <a:srgbClr val="231F20"/>
                </a:solidFill>
              </a:rPr>
              <a:t> </a:t>
            </a:r>
            <a:r>
              <a:rPr lang="fr-FR" sz="3700" dirty="0">
                <a:solidFill>
                  <a:srgbClr val="231F20"/>
                </a:solidFill>
              </a:rPr>
              <a:t>vous</a:t>
            </a:r>
            <a:r>
              <a:rPr lang="fr-FR" sz="3700" spc="250" dirty="0">
                <a:solidFill>
                  <a:srgbClr val="231F20"/>
                </a:solidFill>
              </a:rPr>
              <a:t> </a:t>
            </a:r>
            <a:r>
              <a:rPr lang="fr-FR" sz="3700" dirty="0">
                <a:solidFill>
                  <a:srgbClr val="231F20"/>
                </a:solidFill>
              </a:rPr>
              <a:t>êtes</a:t>
            </a:r>
            <a:r>
              <a:rPr lang="fr-FR" sz="3700" spc="254" dirty="0">
                <a:solidFill>
                  <a:srgbClr val="231F20"/>
                </a:solidFill>
              </a:rPr>
              <a:t> </a:t>
            </a:r>
            <a:r>
              <a:rPr lang="fr-FR" sz="3700" spc="65" dirty="0">
                <a:solidFill>
                  <a:srgbClr val="231F20"/>
                </a:solidFill>
              </a:rPr>
              <a:t>tagué </a:t>
            </a:r>
            <a:r>
              <a:rPr lang="fr-FR" sz="3700" spc="60" dirty="0">
                <a:solidFill>
                  <a:srgbClr val="231F20"/>
                </a:solidFill>
              </a:rPr>
              <a:t>sont</a:t>
            </a:r>
            <a:r>
              <a:rPr lang="fr-FR" sz="3700" spc="145" dirty="0">
                <a:solidFill>
                  <a:srgbClr val="231F20"/>
                </a:solidFill>
              </a:rPr>
              <a:t> </a:t>
            </a:r>
            <a:r>
              <a:rPr lang="fr-FR" sz="3700" spc="80" dirty="0">
                <a:solidFill>
                  <a:srgbClr val="231F20"/>
                </a:solidFill>
              </a:rPr>
              <a:t>disponibles.</a:t>
            </a:r>
            <a:r>
              <a:rPr lang="fr-FR" sz="3700" spc="150" dirty="0">
                <a:solidFill>
                  <a:srgbClr val="231F20"/>
                </a:solidFill>
              </a:rPr>
              <a:t> </a:t>
            </a:r>
            <a:r>
              <a:rPr lang="fr-FR" sz="3700" spc="140" dirty="0">
                <a:solidFill>
                  <a:srgbClr val="231F20"/>
                </a:solidFill>
              </a:rPr>
              <a:t>Le</a:t>
            </a:r>
            <a:r>
              <a:rPr lang="fr-FR" sz="3700" spc="150" dirty="0">
                <a:solidFill>
                  <a:srgbClr val="231F20"/>
                </a:solidFill>
              </a:rPr>
              <a:t> </a:t>
            </a:r>
            <a:r>
              <a:rPr lang="fr-FR" sz="3700" spc="85" dirty="0">
                <a:solidFill>
                  <a:srgbClr val="231F20"/>
                </a:solidFill>
              </a:rPr>
              <a:t>site</a:t>
            </a:r>
            <a:r>
              <a:rPr lang="fr-FR" sz="3700" spc="150" dirty="0">
                <a:solidFill>
                  <a:srgbClr val="231F20"/>
                </a:solidFill>
              </a:rPr>
              <a:t> </a:t>
            </a:r>
            <a:r>
              <a:rPr lang="fr-FR" sz="3700" dirty="0">
                <a:solidFill>
                  <a:srgbClr val="231F20"/>
                </a:solidFill>
              </a:rPr>
              <a:t>web</a:t>
            </a:r>
            <a:r>
              <a:rPr lang="fr-FR" sz="3700" spc="145" dirty="0">
                <a:solidFill>
                  <a:srgbClr val="231F20"/>
                </a:solidFill>
              </a:rPr>
              <a:t> </a:t>
            </a:r>
            <a:r>
              <a:rPr lang="fr-FR" sz="3700" dirty="0">
                <a:solidFill>
                  <a:srgbClr val="231F20"/>
                </a:solidFill>
              </a:rPr>
              <a:t>vous</a:t>
            </a:r>
            <a:r>
              <a:rPr lang="fr-FR" sz="3700" spc="145" dirty="0">
                <a:solidFill>
                  <a:srgbClr val="231F20"/>
                </a:solidFill>
              </a:rPr>
              <a:t> </a:t>
            </a:r>
            <a:r>
              <a:rPr lang="fr-FR" sz="3700" dirty="0">
                <a:solidFill>
                  <a:srgbClr val="231F20"/>
                </a:solidFill>
              </a:rPr>
              <a:t>demande</a:t>
            </a:r>
            <a:r>
              <a:rPr lang="fr-FR" sz="3700" spc="145" dirty="0">
                <a:solidFill>
                  <a:srgbClr val="231F20"/>
                </a:solidFill>
              </a:rPr>
              <a:t> </a:t>
            </a:r>
            <a:r>
              <a:rPr lang="fr-FR" sz="3700" dirty="0">
                <a:solidFill>
                  <a:srgbClr val="231F20"/>
                </a:solidFill>
              </a:rPr>
              <a:t>de</a:t>
            </a:r>
            <a:r>
              <a:rPr lang="fr-FR" sz="3700" spc="150" dirty="0">
                <a:solidFill>
                  <a:srgbClr val="231F20"/>
                </a:solidFill>
              </a:rPr>
              <a:t> </a:t>
            </a:r>
            <a:r>
              <a:rPr lang="fr-FR" sz="3700" spc="145" dirty="0">
                <a:solidFill>
                  <a:srgbClr val="231F20"/>
                </a:solidFill>
              </a:rPr>
              <a:t>saisir </a:t>
            </a:r>
            <a:r>
              <a:rPr lang="fr-FR" sz="3700" dirty="0">
                <a:solidFill>
                  <a:srgbClr val="231F20"/>
                </a:solidFill>
              </a:rPr>
              <a:t>votre</a:t>
            </a:r>
            <a:r>
              <a:rPr lang="fr-FR" sz="3700" spc="150" dirty="0">
                <a:solidFill>
                  <a:srgbClr val="231F20"/>
                </a:solidFill>
              </a:rPr>
              <a:t> </a:t>
            </a:r>
            <a:r>
              <a:rPr lang="fr-FR" sz="3700" spc="80" dirty="0">
                <a:solidFill>
                  <a:srgbClr val="231F20"/>
                </a:solidFill>
              </a:rPr>
              <a:t>identifiant</a:t>
            </a:r>
            <a:r>
              <a:rPr lang="fr-FR" sz="3700" spc="150" dirty="0">
                <a:solidFill>
                  <a:srgbClr val="231F20"/>
                </a:solidFill>
              </a:rPr>
              <a:t> </a:t>
            </a:r>
            <a:r>
              <a:rPr lang="fr-FR" sz="3700" spc="-25" dirty="0">
                <a:solidFill>
                  <a:srgbClr val="231F20"/>
                </a:solidFill>
              </a:rPr>
              <a:t>et </a:t>
            </a:r>
            <a:r>
              <a:rPr lang="fr-FR" sz="3700" spc="-70" dirty="0">
                <a:solidFill>
                  <a:srgbClr val="231F20"/>
                </a:solidFill>
              </a:rPr>
              <a:t>votre</a:t>
            </a:r>
            <a:r>
              <a:rPr lang="fr-FR" sz="3700" spc="-130" dirty="0">
                <a:solidFill>
                  <a:srgbClr val="231F20"/>
                </a:solidFill>
              </a:rPr>
              <a:t> </a:t>
            </a:r>
            <a:r>
              <a:rPr lang="fr-FR" sz="3700" spc="-55" dirty="0">
                <a:solidFill>
                  <a:srgbClr val="231F20"/>
                </a:solidFill>
              </a:rPr>
              <a:t>mot</a:t>
            </a:r>
            <a:r>
              <a:rPr lang="fr-FR" sz="3700" spc="-125" dirty="0">
                <a:solidFill>
                  <a:srgbClr val="231F20"/>
                </a:solidFill>
              </a:rPr>
              <a:t> </a:t>
            </a:r>
            <a:r>
              <a:rPr lang="fr-FR" sz="3700" dirty="0">
                <a:solidFill>
                  <a:srgbClr val="231F20"/>
                </a:solidFill>
              </a:rPr>
              <a:t>de</a:t>
            </a:r>
            <a:r>
              <a:rPr lang="fr-FR" sz="3700" spc="-130" dirty="0">
                <a:solidFill>
                  <a:srgbClr val="231F20"/>
                </a:solidFill>
              </a:rPr>
              <a:t> </a:t>
            </a:r>
            <a:r>
              <a:rPr lang="fr-FR" sz="3700" dirty="0">
                <a:solidFill>
                  <a:srgbClr val="231F20"/>
                </a:solidFill>
              </a:rPr>
              <a:t>passe</a:t>
            </a:r>
            <a:r>
              <a:rPr lang="fr-FR" sz="3700" spc="-130" dirty="0">
                <a:solidFill>
                  <a:srgbClr val="231F20"/>
                </a:solidFill>
              </a:rPr>
              <a:t> </a:t>
            </a:r>
            <a:r>
              <a:rPr lang="fr-FR" sz="3700" dirty="0">
                <a:solidFill>
                  <a:srgbClr val="231F20"/>
                </a:solidFill>
              </a:rPr>
              <a:t>Facebook.</a:t>
            </a:r>
            <a:r>
              <a:rPr lang="fr-FR" sz="3700" spc="-130" dirty="0">
                <a:solidFill>
                  <a:srgbClr val="231F20"/>
                </a:solidFill>
              </a:rPr>
              <a:t> </a:t>
            </a:r>
            <a:r>
              <a:rPr lang="fr-FR" sz="3700" spc="160" dirty="0">
                <a:solidFill>
                  <a:srgbClr val="231F20"/>
                </a:solidFill>
              </a:rPr>
              <a:t>Il</a:t>
            </a:r>
            <a:r>
              <a:rPr lang="fr-FR" sz="3700" spc="-130" dirty="0">
                <a:solidFill>
                  <a:srgbClr val="231F20"/>
                </a:solidFill>
              </a:rPr>
              <a:t> </a:t>
            </a:r>
            <a:r>
              <a:rPr lang="fr-FR" sz="3700" dirty="0">
                <a:solidFill>
                  <a:srgbClr val="231F20"/>
                </a:solidFill>
              </a:rPr>
              <a:t>semble</a:t>
            </a:r>
            <a:r>
              <a:rPr lang="fr-FR" sz="3700" spc="-130" dirty="0">
                <a:solidFill>
                  <a:srgbClr val="231F20"/>
                </a:solidFill>
              </a:rPr>
              <a:t> </a:t>
            </a:r>
            <a:r>
              <a:rPr lang="fr-FR" sz="3700" spc="-20" dirty="0">
                <a:solidFill>
                  <a:srgbClr val="231F20"/>
                </a:solidFill>
              </a:rPr>
              <a:t>que</a:t>
            </a:r>
            <a:r>
              <a:rPr lang="fr-FR" sz="3700" spc="-125" dirty="0">
                <a:solidFill>
                  <a:srgbClr val="231F20"/>
                </a:solidFill>
              </a:rPr>
              <a:t> </a:t>
            </a:r>
            <a:r>
              <a:rPr lang="fr-FR" sz="3700" spc="65" dirty="0">
                <a:solidFill>
                  <a:srgbClr val="231F20"/>
                </a:solidFill>
              </a:rPr>
              <a:t>le</a:t>
            </a:r>
            <a:r>
              <a:rPr lang="fr-FR" sz="3700" spc="-125" dirty="0">
                <a:solidFill>
                  <a:srgbClr val="231F20"/>
                </a:solidFill>
              </a:rPr>
              <a:t> </a:t>
            </a:r>
            <a:r>
              <a:rPr lang="fr-FR" sz="3700" dirty="0">
                <a:solidFill>
                  <a:srgbClr val="231F20"/>
                </a:solidFill>
              </a:rPr>
              <a:t>site</a:t>
            </a:r>
            <a:r>
              <a:rPr lang="fr-FR" sz="3700" spc="-130" dirty="0">
                <a:solidFill>
                  <a:srgbClr val="231F20"/>
                </a:solidFill>
              </a:rPr>
              <a:t> </a:t>
            </a:r>
            <a:r>
              <a:rPr lang="fr-FR" sz="3700" spc="-45" dirty="0">
                <a:solidFill>
                  <a:srgbClr val="231F20"/>
                </a:solidFill>
              </a:rPr>
              <a:t>web</a:t>
            </a:r>
            <a:r>
              <a:rPr lang="fr-FR" sz="3700" spc="-125" dirty="0">
                <a:solidFill>
                  <a:srgbClr val="231F20"/>
                </a:solidFill>
              </a:rPr>
              <a:t> </a:t>
            </a:r>
            <a:r>
              <a:rPr lang="fr-FR" sz="3700" spc="-10" dirty="0">
                <a:solidFill>
                  <a:srgbClr val="231F20"/>
                </a:solidFill>
              </a:rPr>
              <a:t>possède</a:t>
            </a:r>
            <a:r>
              <a:rPr lang="fr-FR" sz="3700" spc="-135" dirty="0">
                <a:solidFill>
                  <a:srgbClr val="231F20"/>
                </a:solidFill>
              </a:rPr>
              <a:t> </a:t>
            </a:r>
            <a:r>
              <a:rPr lang="fr-FR" sz="3700" dirty="0">
                <a:solidFill>
                  <a:srgbClr val="231F20"/>
                </a:solidFill>
              </a:rPr>
              <a:t>un</a:t>
            </a:r>
            <a:r>
              <a:rPr lang="fr-FR" sz="3700" spc="-130" dirty="0">
                <a:solidFill>
                  <a:srgbClr val="231F20"/>
                </a:solidFill>
              </a:rPr>
              <a:t> </a:t>
            </a:r>
            <a:r>
              <a:rPr lang="fr-FR" sz="3700" spc="-10" dirty="0">
                <a:solidFill>
                  <a:srgbClr val="231F20"/>
                </a:solidFill>
              </a:rPr>
              <a:t>certificat </a:t>
            </a:r>
            <a:r>
              <a:rPr lang="fr-FR" sz="3700" spc="100" dirty="0">
                <a:solidFill>
                  <a:srgbClr val="231F20"/>
                </a:solidFill>
              </a:rPr>
              <a:t>légitime</a:t>
            </a:r>
            <a:r>
              <a:rPr lang="fr-FR" sz="3700" spc="40" dirty="0">
                <a:solidFill>
                  <a:srgbClr val="231F20"/>
                </a:solidFill>
              </a:rPr>
              <a:t> </a:t>
            </a:r>
            <a:r>
              <a:rPr lang="fr-FR" sz="3700" dirty="0">
                <a:solidFill>
                  <a:srgbClr val="231F20"/>
                </a:solidFill>
              </a:rPr>
              <a:t>avec</a:t>
            </a:r>
            <a:r>
              <a:rPr lang="fr-FR" sz="3700" spc="40" dirty="0">
                <a:solidFill>
                  <a:srgbClr val="231F20"/>
                </a:solidFill>
              </a:rPr>
              <a:t> </a:t>
            </a:r>
            <a:r>
              <a:rPr lang="fr-FR" sz="3700" spc="75" dirty="0">
                <a:solidFill>
                  <a:srgbClr val="231F20"/>
                </a:solidFill>
              </a:rPr>
              <a:t>un</a:t>
            </a:r>
            <a:r>
              <a:rPr lang="fr-FR" sz="3700" spc="40" dirty="0">
                <a:solidFill>
                  <a:srgbClr val="231F20"/>
                </a:solidFill>
              </a:rPr>
              <a:t> </a:t>
            </a:r>
            <a:r>
              <a:rPr lang="fr-FR" sz="3700" spc="85" dirty="0">
                <a:solidFill>
                  <a:srgbClr val="231F20"/>
                </a:solidFill>
              </a:rPr>
              <a:t>cadenas</a:t>
            </a:r>
            <a:r>
              <a:rPr lang="fr-FR" sz="3700" spc="40" dirty="0">
                <a:solidFill>
                  <a:srgbClr val="231F20"/>
                </a:solidFill>
              </a:rPr>
              <a:t> </a:t>
            </a:r>
            <a:r>
              <a:rPr lang="fr-FR" sz="3700" spc="105" dirty="0">
                <a:solidFill>
                  <a:srgbClr val="231F20"/>
                </a:solidFill>
              </a:rPr>
              <a:t>à</a:t>
            </a:r>
            <a:r>
              <a:rPr lang="fr-FR" sz="3700" spc="40" dirty="0">
                <a:solidFill>
                  <a:srgbClr val="231F20"/>
                </a:solidFill>
              </a:rPr>
              <a:t> </a:t>
            </a:r>
            <a:r>
              <a:rPr lang="fr-FR" sz="3700" dirty="0">
                <a:solidFill>
                  <a:srgbClr val="231F20"/>
                </a:solidFill>
              </a:rPr>
              <a:t>côté</a:t>
            </a:r>
            <a:r>
              <a:rPr lang="fr-FR" sz="3700" spc="40" dirty="0">
                <a:solidFill>
                  <a:srgbClr val="231F20"/>
                </a:solidFill>
              </a:rPr>
              <a:t> </a:t>
            </a:r>
            <a:r>
              <a:rPr lang="fr-FR" sz="3700" dirty="0">
                <a:solidFill>
                  <a:srgbClr val="231F20"/>
                </a:solidFill>
              </a:rPr>
              <a:t>de</a:t>
            </a:r>
            <a:r>
              <a:rPr lang="fr-FR" sz="3700" spc="40" dirty="0">
                <a:solidFill>
                  <a:srgbClr val="231F20"/>
                </a:solidFill>
              </a:rPr>
              <a:t> </a:t>
            </a:r>
            <a:r>
              <a:rPr lang="fr-FR" sz="3700" spc="175" dirty="0">
                <a:solidFill>
                  <a:srgbClr val="231F20"/>
                </a:solidFill>
              </a:rPr>
              <a:t>la</a:t>
            </a:r>
            <a:r>
              <a:rPr lang="fr-FR" sz="3700" spc="40" dirty="0">
                <a:solidFill>
                  <a:srgbClr val="231F20"/>
                </a:solidFill>
              </a:rPr>
              <a:t> </a:t>
            </a:r>
            <a:r>
              <a:rPr lang="fr-FR" sz="3700" dirty="0">
                <a:solidFill>
                  <a:srgbClr val="231F20"/>
                </a:solidFill>
              </a:rPr>
              <a:t>barre</a:t>
            </a:r>
            <a:r>
              <a:rPr lang="fr-FR" sz="3700" spc="40" dirty="0">
                <a:solidFill>
                  <a:srgbClr val="231F20"/>
                </a:solidFill>
              </a:rPr>
              <a:t> </a:t>
            </a:r>
            <a:r>
              <a:rPr lang="fr-FR" sz="3700" spc="-10" dirty="0">
                <a:solidFill>
                  <a:srgbClr val="231F20"/>
                </a:solidFill>
              </a:rPr>
              <a:t>d’adresse.</a:t>
            </a:r>
            <a:endParaRPr lang="fr-FR" sz="3700" dirty="0"/>
          </a:p>
        </p:txBody>
      </p:sp>
      <p:sp>
        <p:nvSpPr>
          <p:cNvPr id="13" name="object 5">
            <a:extLst>
              <a:ext uri="{FF2B5EF4-FFF2-40B4-BE49-F238E27FC236}">
                <a16:creationId xmlns:a16="http://schemas.microsoft.com/office/drawing/2014/main" id="{6C65B1FB-A696-1C0D-40F5-C889AD895F65}"/>
              </a:ext>
            </a:extLst>
          </p:cNvPr>
          <p:cNvSpPr txBox="1">
            <a:spLocks/>
          </p:cNvSpPr>
          <p:nvPr/>
        </p:nvSpPr>
        <p:spPr>
          <a:xfrm>
            <a:off x="2770326" y="4561663"/>
            <a:ext cx="14215924" cy="4239622"/>
          </a:xfrm>
          <a:prstGeom prst="rect">
            <a:avLst/>
          </a:prstGeom>
        </p:spPr>
        <p:txBody>
          <a:bodyPr vert="horz" wrap="square" lIns="0" tIns="5334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spcBef>
                <a:spcPts val="420"/>
              </a:spcBef>
            </a:pPr>
            <a:r>
              <a:rPr lang="fr-FR" b="1" dirty="0"/>
              <a:t>Vous</a:t>
            </a:r>
            <a:r>
              <a:rPr lang="fr-FR" b="1" spc="10" dirty="0"/>
              <a:t> </a:t>
            </a:r>
            <a:r>
              <a:rPr lang="fr-FR" b="1" spc="165" dirty="0"/>
              <a:t>saisissez</a:t>
            </a:r>
            <a:r>
              <a:rPr lang="fr-FR" b="1" spc="15" dirty="0"/>
              <a:t> </a:t>
            </a:r>
            <a:r>
              <a:rPr lang="fr-FR" b="1" spc="50" dirty="0"/>
              <a:t>votre</a:t>
            </a:r>
            <a:r>
              <a:rPr lang="fr-FR" b="1" spc="15" dirty="0"/>
              <a:t> </a:t>
            </a:r>
            <a:r>
              <a:rPr lang="fr-FR" b="1" spc="105" dirty="0"/>
              <a:t>identifiant</a:t>
            </a:r>
            <a:r>
              <a:rPr lang="fr-FR" b="1" spc="15" dirty="0"/>
              <a:t> </a:t>
            </a:r>
            <a:r>
              <a:rPr lang="fr-FR" b="1" spc="60" dirty="0"/>
              <a:t>et</a:t>
            </a:r>
            <a:r>
              <a:rPr lang="fr-FR" b="1" spc="15" dirty="0"/>
              <a:t> </a:t>
            </a:r>
            <a:r>
              <a:rPr lang="fr-FR" b="1" spc="50" dirty="0"/>
              <a:t>votre</a:t>
            </a:r>
            <a:r>
              <a:rPr lang="fr-FR" b="1" spc="10" dirty="0"/>
              <a:t> </a:t>
            </a:r>
            <a:r>
              <a:rPr lang="fr-FR" b="1" dirty="0"/>
              <a:t>mot</a:t>
            </a:r>
            <a:r>
              <a:rPr lang="fr-FR" b="1" spc="15" dirty="0"/>
              <a:t> </a:t>
            </a:r>
            <a:r>
              <a:rPr lang="fr-FR" b="1" dirty="0"/>
              <a:t>de</a:t>
            </a:r>
            <a:r>
              <a:rPr lang="fr-FR" b="1" spc="15" dirty="0"/>
              <a:t> </a:t>
            </a:r>
            <a:r>
              <a:rPr lang="fr-FR" b="1" spc="100" dirty="0"/>
              <a:t>passe</a:t>
            </a:r>
            <a:r>
              <a:rPr lang="fr-FR" b="1" spc="15" dirty="0"/>
              <a:t> </a:t>
            </a:r>
            <a:r>
              <a:rPr lang="fr-FR" b="1" spc="135" dirty="0"/>
              <a:t>sur</a:t>
            </a:r>
            <a:r>
              <a:rPr lang="fr-FR" b="1" spc="15" dirty="0"/>
              <a:t> </a:t>
            </a:r>
            <a:r>
              <a:rPr lang="fr-FR" b="1" spc="125" dirty="0"/>
              <a:t>le</a:t>
            </a:r>
            <a:r>
              <a:rPr lang="fr-FR" b="1" spc="10" dirty="0"/>
              <a:t> </a:t>
            </a:r>
            <a:r>
              <a:rPr lang="fr-FR" b="1" spc="130" dirty="0"/>
              <a:t>site</a:t>
            </a:r>
            <a:r>
              <a:rPr lang="fr-FR" b="1" spc="15" dirty="0"/>
              <a:t> </a:t>
            </a:r>
            <a:r>
              <a:rPr lang="fr-FR" b="1" spc="35" dirty="0"/>
              <a:t>web.</a:t>
            </a:r>
          </a:p>
          <a:p>
            <a:pPr marL="25400">
              <a:lnSpc>
                <a:spcPts val="4270"/>
              </a:lnSpc>
              <a:spcBef>
                <a:spcPts val="325"/>
              </a:spcBef>
            </a:pPr>
            <a:r>
              <a:rPr lang="fr-FR" spc="165" dirty="0"/>
              <a:t>Est-</a:t>
            </a:r>
            <a:r>
              <a:rPr lang="fr-FR" spc="80" dirty="0"/>
              <a:t>ce</a:t>
            </a:r>
            <a:r>
              <a:rPr lang="fr-FR" spc="35" dirty="0"/>
              <a:t> </a:t>
            </a:r>
            <a:r>
              <a:rPr lang="fr-FR" spc="50" dirty="0"/>
              <a:t>une</a:t>
            </a:r>
            <a:r>
              <a:rPr lang="fr-FR" spc="35" dirty="0"/>
              <a:t> </a:t>
            </a:r>
            <a:r>
              <a:rPr lang="fr-FR" dirty="0"/>
              <a:t>bonne</a:t>
            </a:r>
            <a:r>
              <a:rPr lang="fr-FR" spc="35" dirty="0"/>
              <a:t> </a:t>
            </a:r>
            <a:r>
              <a:rPr lang="fr-FR" dirty="0"/>
              <a:t>idée</a:t>
            </a:r>
            <a:r>
              <a:rPr lang="fr-FR" spc="40" dirty="0"/>
              <a:t> </a:t>
            </a:r>
            <a:r>
              <a:rPr lang="fr-FR" dirty="0"/>
              <a:t>ou</a:t>
            </a:r>
            <a:r>
              <a:rPr lang="fr-FR" spc="35" dirty="0"/>
              <a:t> </a:t>
            </a:r>
            <a:r>
              <a:rPr lang="fr-FR" spc="95" dirty="0"/>
              <a:t>pas</a:t>
            </a:r>
            <a:r>
              <a:rPr lang="fr-FR" spc="35" dirty="0"/>
              <a:t> </a:t>
            </a:r>
            <a:r>
              <a:rPr lang="fr-FR" spc="-50" dirty="0"/>
              <a:t>?</a:t>
            </a:r>
          </a:p>
          <a:p>
            <a:pPr marL="12386945">
              <a:lnSpc>
                <a:spcPts val="9730"/>
              </a:lnSpc>
            </a:pPr>
            <a:r>
              <a:rPr lang="fr-FR" sz="12375" b="1" spc="-367" baseline="-11111" dirty="0">
                <a:solidFill>
                  <a:srgbClr val="FFB542"/>
                </a:solidFill>
              </a:rPr>
              <a:t>A</a:t>
            </a:r>
            <a:r>
              <a:rPr lang="fr-FR" sz="12375" spc="-615" baseline="-11111" dirty="0">
                <a:solidFill>
                  <a:srgbClr val="FFB542"/>
                </a:solidFill>
              </a:rPr>
              <a:t> </a:t>
            </a:r>
            <a:r>
              <a:rPr lang="fr-FR" spc="40" dirty="0"/>
              <a:t>Oui</a:t>
            </a:r>
            <a:endParaRPr lang="fr-FR" dirty="0"/>
          </a:p>
          <a:p>
            <a:pPr marL="12309475">
              <a:spcBef>
                <a:spcPts val="4029"/>
              </a:spcBef>
            </a:pPr>
            <a:r>
              <a:rPr lang="fr-FR" sz="12375" b="1" spc="-540" baseline="-11111" dirty="0">
                <a:solidFill>
                  <a:srgbClr val="FFB542"/>
                </a:solidFill>
              </a:rPr>
              <a:t>B</a:t>
            </a:r>
            <a:r>
              <a:rPr lang="fr-FR" sz="12375" spc="-622" baseline="-11111" dirty="0">
                <a:solidFill>
                  <a:srgbClr val="FFB542"/>
                </a:solidFill>
              </a:rPr>
              <a:t> </a:t>
            </a:r>
            <a:r>
              <a:rPr lang="fr-FR" spc="30" dirty="0"/>
              <a:t>Non</a:t>
            </a:r>
            <a:endParaRPr lang="fr-FR" dirty="0"/>
          </a:p>
        </p:txBody>
      </p:sp>
      <p:sp>
        <p:nvSpPr>
          <p:cNvPr id="42" name="object 16">
            <a:extLst>
              <a:ext uri="{FF2B5EF4-FFF2-40B4-BE49-F238E27FC236}">
                <a16:creationId xmlns:a16="http://schemas.microsoft.com/office/drawing/2014/main" id="{48C1EA5A-787F-EB91-6B55-D60E200F701A}"/>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3" name="object 17">
            <a:extLst>
              <a:ext uri="{FF2B5EF4-FFF2-40B4-BE49-F238E27FC236}">
                <a16:creationId xmlns:a16="http://schemas.microsoft.com/office/drawing/2014/main" id="{80F9DB82-0C3E-61A3-BB11-526F26A3ACD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4" name="object 18">
            <a:extLst>
              <a:ext uri="{FF2B5EF4-FFF2-40B4-BE49-F238E27FC236}">
                <a16:creationId xmlns:a16="http://schemas.microsoft.com/office/drawing/2014/main" id="{1273E071-5383-5FB0-6342-86347F24E96D}"/>
              </a:ext>
            </a:extLst>
          </p:cNvPr>
          <p:cNvGrpSpPr/>
          <p:nvPr/>
        </p:nvGrpSpPr>
        <p:grpSpPr>
          <a:xfrm>
            <a:off x="710101" y="611769"/>
            <a:ext cx="18580100" cy="436880"/>
            <a:chOff x="710101" y="611769"/>
            <a:chExt cx="18580100" cy="436880"/>
          </a:xfrm>
        </p:grpSpPr>
        <p:sp>
          <p:nvSpPr>
            <p:cNvPr id="45" name="object 19">
              <a:extLst>
                <a:ext uri="{FF2B5EF4-FFF2-40B4-BE49-F238E27FC236}">
                  <a16:creationId xmlns:a16="http://schemas.microsoft.com/office/drawing/2014/main" id="{53842938-CB75-78F3-766C-E6E32249432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6" name="object 20">
              <a:extLst>
                <a:ext uri="{FF2B5EF4-FFF2-40B4-BE49-F238E27FC236}">
                  <a16:creationId xmlns:a16="http://schemas.microsoft.com/office/drawing/2014/main" id="{67025826-7AA7-8126-61BB-28F12F18B3C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7" name="object 21">
              <a:extLst>
                <a:ext uri="{FF2B5EF4-FFF2-40B4-BE49-F238E27FC236}">
                  <a16:creationId xmlns:a16="http://schemas.microsoft.com/office/drawing/2014/main" id="{F78BD231-3C82-0C58-B809-790CBE7BAB5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8" name="object 22">
              <a:extLst>
                <a:ext uri="{FF2B5EF4-FFF2-40B4-BE49-F238E27FC236}">
                  <a16:creationId xmlns:a16="http://schemas.microsoft.com/office/drawing/2014/main" id="{5AFD9CD5-B773-3C83-CD6C-8CF5C150B92F}"/>
                </a:ext>
              </a:extLst>
            </p:cNvPr>
            <p:cNvPicPr/>
            <p:nvPr/>
          </p:nvPicPr>
          <p:blipFill>
            <a:blip r:embed="rId2" cstate="print"/>
            <a:stretch>
              <a:fillRect/>
            </a:stretch>
          </p:blipFill>
          <p:spPr>
            <a:xfrm>
              <a:off x="13157475" y="804493"/>
              <a:ext cx="101839" cy="104719"/>
            </a:xfrm>
            <a:prstGeom prst="rect">
              <a:avLst/>
            </a:prstGeom>
          </p:spPr>
        </p:pic>
        <p:sp>
          <p:nvSpPr>
            <p:cNvPr id="49" name="object 23">
              <a:extLst>
                <a:ext uri="{FF2B5EF4-FFF2-40B4-BE49-F238E27FC236}">
                  <a16:creationId xmlns:a16="http://schemas.microsoft.com/office/drawing/2014/main" id="{9D935ECC-9796-9480-C8FC-E5855A7A4E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0" name="object 24">
              <a:extLst>
                <a:ext uri="{FF2B5EF4-FFF2-40B4-BE49-F238E27FC236}">
                  <a16:creationId xmlns:a16="http://schemas.microsoft.com/office/drawing/2014/main" id="{C81A4B52-55A2-F416-1F28-ABA7B00FE01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1" name="object 25">
              <a:extLst>
                <a:ext uri="{FF2B5EF4-FFF2-40B4-BE49-F238E27FC236}">
                  <a16:creationId xmlns:a16="http://schemas.microsoft.com/office/drawing/2014/main" id="{65025B21-C0CD-3BAB-C657-056440D4021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2" name="object 26">
              <a:extLst>
                <a:ext uri="{FF2B5EF4-FFF2-40B4-BE49-F238E27FC236}">
                  <a16:creationId xmlns:a16="http://schemas.microsoft.com/office/drawing/2014/main" id="{987E3D1C-3C54-2A72-D943-2EF5A2F77C0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3" name="object 27">
              <a:extLst>
                <a:ext uri="{FF2B5EF4-FFF2-40B4-BE49-F238E27FC236}">
                  <a16:creationId xmlns:a16="http://schemas.microsoft.com/office/drawing/2014/main" id="{C123E751-E8DF-5A35-DCF0-AC69BE432A81}"/>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4" name="object 28">
              <a:extLst>
                <a:ext uri="{FF2B5EF4-FFF2-40B4-BE49-F238E27FC236}">
                  <a16:creationId xmlns:a16="http://schemas.microsoft.com/office/drawing/2014/main" id="{843072DD-1389-A0FE-0284-793309DEF7BA}"/>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5" name="object 29">
              <a:extLst>
                <a:ext uri="{FF2B5EF4-FFF2-40B4-BE49-F238E27FC236}">
                  <a16:creationId xmlns:a16="http://schemas.microsoft.com/office/drawing/2014/main" id="{DEFB7E90-DBAA-3F40-1A5A-E8919250944A}"/>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6" name="object 30">
              <a:extLst>
                <a:ext uri="{FF2B5EF4-FFF2-40B4-BE49-F238E27FC236}">
                  <a16:creationId xmlns:a16="http://schemas.microsoft.com/office/drawing/2014/main" id="{A9C69C7E-2F4D-AB51-7834-BDF2CEF7E6EC}"/>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dirty="0">
                <a:solidFill>
                  <a:srgbClr val="231F20"/>
                </a:solidFill>
              </a:rPr>
              <a:t>Que</a:t>
            </a:r>
            <a:r>
              <a:rPr sz="3700" spc="315" dirty="0">
                <a:solidFill>
                  <a:srgbClr val="231F20"/>
                </a:solidFill>
              </a:rPr>
              <a:t> </a:t>
            </a:r>
            <a:r>
              <a:rPr sz="3700" spc="100" dirty="0">
                <a:solidFill>
                  <a:srgbClr val="231F20"/>
                </a:solidFill>
              </a:rPr>
              <a:t>faire</a:t>
            </a:r>
            <a:r>
              <a:rPr sz="3700" spc="315" dirty="0">
                <a:solidFill>
                  <a:srgbClr val="231F20"/>
                </a:solidFill>
              </a:rPr>
              <a:t> </a:t>
            </a:r>
            <a:r>
              <a:rPr sz="3700" spc="185" dirty="0">
                <a:solidFill>
                  <a:srgbClr val="231F20"/>
                </a:solidFill>
              </a:rPr>
              <a:t>si</a:t>
            </a:r>
            <a:r>
              <a:rPr sz="3700" spc="320" dirty="0">
                <a:solidFill>
                  <a:srgbClr val="231F20"/>
                </a:solidFill>
              </a:rPr>
              <a:t> </a:t>
            </a:r>
            <a:r>
              <a:rPr sz="3700" spc="85" dirty="0">
                <a:solidFill>
                  <a:srgbClr val="231F20"/>
                </a:solidFill>
              </a:rPr>
              <a:t>un</a:t>
            </a:r>
            <a:r>
              <a:rPr sz="3700" spc="305" dirty="0">
                <a:solidFill>
                  <a:srgbClr val="231F20"/>
                </a:solidFill>
              </a:rPr>
              <a:t> </a:t>
            </a:r>
            <a:r>
              <a:rPr sz="3700" b="1" spc="114" dirty="0">
                <a:solidFill>
                  <a:srgbClr val="231F20"/>
                </a:solidFill>
              </a:rPr>
              <a:t>message</a:t>
            </a:r>
            <a:r>
              <a:rPr sz="3700" b="1" spc="315" dirty="0">
                <a:solidFill>
                  <a:srgbClr val="231F20"/>
                </a:solidFill>
              </a:rPr>
              <a:t> </a:t>
            </a:r>
            <a:r>
              <a:rPr sz="3700" b="1" spc="100" dirty="0">
                <a:solidFill>
                  <a:srgbClr val="231F20"/>
                </a:solidFill>
              </a:rPr>
              <a:t>bloquant</a:t>
            </a:r>
            <a:r>
              <a:rPr sz="3700" b="1" spc="305" dirty="0">
                <a:solidFill>
                  <a:srgbClr val="231F20"/>
                </a:solidFill>
              </a:rPr>
              <a:t> </a:t>
            </a:r>
            <a:r>
              <a:rPr sz="3700" b="1" spc="65" dirty="0">
                <a:solidFill>
                  <a:srgbClr val="231F20"/>
                </a:solidFill>
              </a:rPr>
              <a:t>votre</a:t>
            </a:r>
            <a:r>
              <a:rPr sz="3700" b="1" spc="315" dirty="0">
                <a:solidFill>
                  <a:srgbClr val="231F20"/>
                </a:solidFill>
              </a:rPr>
              <a:t> </a:t>
            </a:r>
            <a:r>
              <a:rPr sz="3700" b="1" spc="100" dirty="0">
                <a:solidFill>
                  <a:srgbClr val="231F20"/>
                </a:solidFill>
              </a:rPr>
              <a:t>ordinateur</a:t>
            </a:r>
            <a:r>
              <a:rPr sz="3700" b="1" spc="325" dirty="0">
                <a:solidFill>
                  <a:srgbClr val="231F20"/>
                </a:solidFill>
              </a:rPr>
              <a:t> </a:t>
            </a:r>
            <a:r>
              <a:rPr sz="3700" spc="90" dirty="0">
                <a:solidFill>
                  <a:srgbClr val="231F20"/>
                </a:solidFill>
              </a:rPr>
              <a:t>apparaît,</a:t>
            </a:r>
            <a:r>
              <a:rPr sz="3700" spc="320" dirty="0">
                <a:solidFill>
                  <a:srgbClr val="231F20"/>
                </a:solidFill>
              </a:rPr>
              <a:t> </a:t>
            </a:r>
            <a:r>
              <a:rPr sz="3700" spc="145" dirty="0">
                <a:solidFill>
                  <a:srgbClr val="231F20"/>
                </a:solidFill>
              </a:rPr>
              <a:t>signalant </a:t>
            </a:r>
            <a:r>
              <a:rPr sz="3700" spc="75" dirty="0">
                <a:solidFill>
                  <a:srgbClr val="231F20"/>
                </a:solidFill>
              </a:rPr>
              <a:t>un</a:t>
            </a:r>
            <a:r>
              <a:rPr sz="3700" spc="100" dirty="0">
                <a:solidFill>
                  <a:srgbClr val="231F20"/>
                </a:solidFill>
              </a:rPr>
              <a:t> </a:t>
            </a:r>
            <a:r>
              <a:rPr sz="3700" dirty="0">
                <a:solidFill>
                  <a:srgbClr val="231F20"/>
                </a:solidFill>
              </a:rPr>
              <a:t>problème</a:t>
            </a:r>
            <a:r>
              <a:rPr sz="3700" spc="110" dirty="0">
                <a:solidFill>
                  <a:srgbClr val="231F20"/>
                </a:solidFill>
              </a:rPr>
              <a:t> </a:t>
            </a:r>
            <a:r>
              <a:rPr sz="3700" spc="65" dirty="0">
                <a:solidFill>
                  <a:srgbClr val="231F20"/>
                </a:solidFill>
              </a:rPr>
              <a:t>technique</a:t>
            </a:r>
            <a:r>
              <a:rPr sz="3700" spc="110" dirty="0">
                <a:solidFill>
                  <a:srgbClr val="231F20"/>
                </a:solidFill>
              </a:rPr>
              <a:t> </a:t>
            </a:r>
            <a:r>
              <a:rPr sz="3700" spc="55" dirty="0">
                <a:solidFill>
                  <a:srgbClr val="231F20"/>
                </a:solidFill>
              </a:rPr>
              <a:t>grave,</a:t>
            </a:r>
            <a:r>
              <a:rPr sz="3700" spc="110" dirty="0">
                <a:solidFill>
                  <a:srgbClr val="231F20"/>
                </a:solidFill>
              </a:rPr>
              <a:t> </a:t>
            </a:r>
            <a:r>
              <a:rPr sz="3700" spc="75" dirty="0">
                <a:solidFill>
                  <a:srgbClr val="231F20"/>
                </a:solidFill>
              </a:rPr>
              <a:t>un</a:t>
            </a:r>
            <a:r>
              <a:rPr sz="3700" spc="100" dirty="0">
                <a:solidFill>
                  <a:srgbClr val="231F20"/>
                </a:solidFill>
              </a:rPr>
              <a:t> </a:t>
            </a:r>
            <a:r>
              <a:rPr sz="3700" spc="95" dirty="0">
                <a:solidFill>
                  <a:srgbClr val="231F20"/>
                </a:solidFill>
              </a:rPr>
              <a:t>risque</a:t>
            </a:r>
            <a:r>
              <a:rPr sz="3700" spc="110" dirty="0">
                <a:solidFill>
                  <a:srgbClr val="231F20"/>
                </a:solidFill>
              </a:rPr>
              <a:t> </a:t>
            </a:r>
            <a:r>
              <a:rPr sz="3700" dirty="0">
                <a:solidFill>
                  <a:srgbClr val="231F20"/>
                </a:solidFill>
              </a:rPr>
              <a:t>de</a:t>
            </a:r>
            <a:r>
              <a:rPr sz="3700" spc="110" dirty="0">
                <a:solidFill>
                  <a:srgbClr val="231F20"/>
                </a:solidFill>
              </a:rPr>
              <a:t> </a:t>
            </a:r>
            <a:r>
              <a:rPr sz="3700" dirty="0">
                <a:solidFill>
                  <a:srgbClr val="231F20"/>
                </a:solidFill>
              </a:rPr>
              <a:t>perte</a:t>
            </a:r>
            <a:r>
              <a:rPr sz="3700" spc="110" dirty="0">
                <a:solidFill>
                  <a:srgbClr val="231F20"/>
                </a:solidFill>
              </a:rPr>
              <a:t> </a:t>
            </a:r>
            <a:r>
              <a:rPr sz="3700" dirty="0">
                <a:solidFill>
                  <a:srgbClr val="231F20"/>
                </a:solidFill>
              </a:rPr>
              <a:t>de</a:t>
            </a:r>
            <a:r>
              <a:rPr sz="3700" spc="105" dirty="0">
                <a:solidFill>
                  <a:srgbClr val="231F20"/>
                </a:solidFill>
              </a:rPr>
              <a:t> </a:t>
            </a:r>
            <a:r>
              <a:rPr sz="3700" dirty="0">
                <a:solidFill>
                  <a:srgbClr val="231F20"/>
                </a:solidFill>
              </a:rPr>
              <a:t>vos</a:t>
            </a:r>
            <a:r>
              <a:rPr sz="3700" spc="105" dirty="0">
                <a:solidFill>
                  <a:srgbClr val="231F20"/>
                </a:solidFill>
              </a:rPr>
              <a:t> </a:t>
            </a:r>
            <a:r>
              <a:rPr sz="3700" dirty="0">
                <a:solidFill>
                  <a:srgbClr val="231F20"/>
                </a:solidFill>
              </a:rPr>
              <a:t>données</a:t>
            </a:r>
            <a:r>
              <a:rPr sz="3700" spc="110" dirty="0">
                <a:solidFill>
                  <a:srgbClr val="231F20"/>
                </a:solidFill>
              </a:rPr>
              <a:t> </a:t>
            </a:r>
            <a:r>
              <a:rPr sz="3700" dirty="0">
                <a:solidFill>
                  <a:srgbClr val="231F20"/>
                </a:solidFill>
              </a:rPr>
              <a:t>ou</a:t>
            </a:r>
            <a:r>
              <a:rPr sz="3700" spc="105" dirty="0">
                <a:solidFill>
                  <a:srgbClr val="231F20"/>
                </a:solidFill>
              </a:rPr>
              <a:t> </a:t>
            </a:r>
            <a:r>
              <a:rPr sz="3700" spc="45" dirty="0">
                <a:solidFill>
                  <a:srgbClr val="231F20"/>
                </a:solidFill>
              </a:rPr>
              <a:t>bien </a:t>
            </a:r>
            <a:r>
              <a:rPr sz="3700" spc="175" dirty="0">
                <a:solidFill>
                  <a:srgbClr val="231F20"/>
                </a:solidFill>
              </a:rPr>
              <a:t>la</a:t>
            </a:r>
            <a:r>
              <a:rPr sz="3700" spc="40" dirty="0">
                <a:solidFill>
                  <a:srgbClr val="231F20"/>
                </a:solidFill>
              </a:rPr>
              <a:t> </a:t>
            </a:r>
            <a:r>
              <a:rPr sz="3700" spc="50" dirty="0">
                <a:solidFill>
                  <a:srgbClr val="231F20"/>
                </a:solidFill>
              </a:rPr>
              <a:t>présence</a:t>
            </a:r>
            <a:r>
              <a:rPr sz="3700" spc="35" dirty="0">
                <a:solidFill>
                  <a:srgbClr val="231F20"/>
                </a:solidFill>
              </a:rPr>
              <a:t> </a:t>
            </a:r>
            <a:r>
              <a:rPr sz="3700" dirty="0">
                <a:solidFill>
                  <a:srgbClr val="231F20"/>
                </a:solidFill>
              </a:rPr>
              <a:t>de</a:t>
            </a:r>
            <a:r>
              <a:rPr sz="3700" spc="40" dirty="0">
                <a:solidFill>
                  <a:srgbClr val="231F20"/>
                </a:solidFill>
              </a:rPr>
              <a:t> </a:t>
            </a:r>
            <a:r>
              <a:rPr sz="3700" dirty="0">
                <a:solidFill>
                  <a:srgbClr val="231F20"/>
                </a:solidFill>
              </a:rPr>
              <a:t>nombreux</a:t>
            </a:r>
            <a:r>
              <a:rPr sz="3700" spc="40" dirty="0">
                <a:solidFill>
                  <a:srgbClr val="231F20"/>
                </a:solidFill>
              </a:rPr>
              <a:t> </a:t>
            </a:r>
            <a:r>
              <a:rPr sz="3700" spc="100" dirty="0">
                <a:solidFill>
                  <a:srgbClr val="231F20"/>
                </a:solidFill>
              </a:rPr>
              <a:t>virus</a:t>
            </a:r>
            <a:r>
              <a:rPr sz="3700" spc="40" dirty="0">
                <a:solidFill>
                  <a:srgbClr val="231F20"/>
                </a:solidFill>
              </a:rPr>
              <a:t> </a:t>
            </a:r>
            <a:r>
              <a:rPr sz="3700" spc="-50" dirty="0">
                <a:solidFill>
                  <a:srgbClr val="231F20"/>
                </a:solidFill>
              </a:rPr>
              <a:t>?</a:t>
            </a:r>
            <a:endParaRPr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sz="3700" spc="60" dirty="0">
                <a:solidFill>
                  <a:srgbClr val="231F20"/>
                </a:solidFill>
              </a:rPr>
              <a:t>Ne</a:t>
            </a:r>
            <a:r>
              <a:rPr sz="3700" spc="-20" dirty="0">
                <a:solidFill>
                  <a:srgbClr val="231F20"/>
                </a:solidFill>
              </a:rPr>
              <a:t> </a:t>
            </a:r>
            <a:r>
              <a:rPr sz="3700" spc="95" dirty="0">
                <a:solidFill>
                  <a:srgbClr val="231F20"/>
                </a:solidFill>
              </a:rPr>
              <a:t>rien</a:t>
            </a:r>
            <a:r>
              <a:rPr sz="3700" spc="-20" dirty="0">
                <a:solidFill>
                  <a:srgbClr val="231F20"/>
                </a:solidFill>
              </a:rPr>
              <a:t> </a:t>
            </a:r>
            <a:r>
              <a:rPr sz="3700" spc="70" dirty="0">
                <a:solidFill>
                  <a:srgbClr val="231F20"/>
                </a:solidFill>
              </a:rPr>
              <a:t>faire</a:t>
            </a:r>
            <a:endParaRPr sz="3700"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FFFF"/>
                </a:solidFill>
                <a:latin typeface="Calibri"/>
                <a:cs typeface="Calibri"/>
              </a:rPr>
              <a:t>C</a:t>
            </a:r>
            <a:r>
              <a:rPr sz="12375" spc="-547" baseline="-11111" dirty="0">
                <a:solidFill>
                  <a:srgbClr val="FFFFFF"/>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grpSp>
        <p:nvGrpSpPr>
          <p:cNvPr id="7" name="object 7"/>
          <p:cNvGrpSpPr/>
          <p:nvPr/>
        </p:nvGrpSpPr>
        <p:grpSpPr>
          <a:xfrm>
            <a:off x="15361778" y="9515976"/>
            <a:ext cx="622300" cy="766445"/>
            <a:chOff x="15361778" y="9515976"/>
            <a:chExt cx="622300" cy="766445"/>
          </a:xfrm>
        </p:grpSpPr>
        <p:sp>
          <p:nvSpPr>
            <p:cNvPr id="8" name="object 8"/>
            <p:cNvSpPr/>
            <p:nvPr/>
          </p:nvSpPr>
          <p:spPr>
            <a:xfrm>
              <a:off x="15393191" y="954738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393191" y="954738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27" name="object 5">
            <a:extLst>
              <a:ext uri="{FF2B5EF4-FFF2-40B4-BE49-F238E27FC236}">
                <a16:creationId xmlns:a16="http://schemas.microsoft.com/office/drawing/2014/main" id="{5FE5FE0B-A363-985C-45CD-8460C10BE805}"/>
              </a:ext>
            </a:extLst>
          </p:cNvPr>
          <p:cNvSpPr txBox="1">
            <a:spLocks/>
          </p:cNvSpPr>
          <p:nvPr/>
        </p:nvSpPr>
        <p:spPr>
          <a:xfrm>
            <a:off x="2397637" y="2052745"/>
            <a:ext cx="147620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dirty="0">
                <a:solidFill>
                  <a:srgbClr val="231F20"/>
                </a:solidFill>
              </a:rPr>
              <a:t>Que</a:t>
            </a:r>
            <a:r>
              <a:rPr lang="fr-FR" sz="3700" spc="315" dirty="0">
                <a:solidFill>
                  <a:srgbClr val="231F20"/>
                </a:solidFill>
              </a:rPr>
              <a:t> </a:t>
            </a:r>
            <a:r>
              <a:rPr lang="fr-FR" sz="3700" spc="100" dirty="0">
                <a:solidFill>
                  <a:srgbClr val="231F20"/>
                </a:solidFill>
              </a:rPr>
              <a:t>faire</a:t>
            </a:r>
            <a:r>
              <a:rPr lang="fr-FR" sz="3700" spc="315" dirty="0">
                <a:solidFill>
                  <a:srgbClr val="231F20"/>
                </a:solidFill>
              </a:rPr>
              <a:t> </a:t>
            </a:r>
            <a:r>
              <a:rPr lang="fr-FR" sz="3700" spc="185" dirty="0">
                <a:solidFill>
                  <a:srgbClr val="231F20"/>
                </a:solidFill>
              </a:rPr>
              <a:t>si</a:t>
            </a:r>
            <a:r>
              <a:rPr lang="fr-FR" sz="3700" spc="320" dirty="0">
                <a:solidFill>
                  <a:srgbClr val="231F20"/>
                </a:solidFill>
              </a:rPr>
              <a:t> </a:t>
            </a:r>
            <a:r>
              <a:rPr lang="fr-FR" sz="3700" spc="85" dirty="0">
                <a:solidFill>
                  <a:srgbClr val="231F20"/>
                </a:solidFill>
              </a:rPr>
              <a:t>un</a:t>
            </a:r>
            <a:r>
              <a:rPr lang="fr-FR" sz="3700" spc="305" dirty="0">
                <a:solidFill>
                  <a:srgbClr val="231F20"/>
                </a:solidFill>
              </a:rPr>
              <a:t> </a:t>
            </a:r>
            <a:r>
              <a:rPr lang="fr-FR" sz="3700" b="1" spc="114" dirty="0">
                <a:solidFill>
                  <a:srgbClr val="231F20"/>
                </a:solidFill>
              </a:rPr>
              <a:t>message</a:t>
            </a:r>
            <a:r>
              <a:rPr lang="fr-FR" sz="3700" b="1" spc="315" dirty="0">
                <a:solidFill>
                  <a:srgbClr val="231F20"/>
                </a:solidFill>
              </a:rPr>
              <a:t> </a:t>
            </a:r>
            <a:r>
              <a:rPr lang="fr-FR" sz="3700" b="1" spc="100" dirty="0">
                <a:solidFill>
                  <a:srgbClr val="231F20"/>
                </a:solidFill>
              </a:rPr>
              <a:t>bloquant</a:t>
            </a:r>
            <a:r>
              <a:rPr lang="fr-FR" sz="3700" b="1" spc="305" dirty="0">
                <a:solidFill>
                  <a:srgbClr val="231F20"/>
                </a:solidFill>
              </a:rPr>
              <a:t> </a:t>
            </a:r>
            <a:r>
              <a:rPr lang="fr-FR" sz="3700" b="1" spc="65" dirty="0">
                <a:solidFill>
                  <a:srgbClr val="231F20"/>
                </a:solidFill>
              </a:rPr>
              <a:t>votre</a:t>
            </a:r>
            <a:r>
              <a:rPr lang="fr-FR" sz="3700" b="1" spc="315" dirty="0">
                <a:solidFill>
                  <a:srgbClr val="231F20"/>
                </a:solidFill>
              </a:rPr>
              <a:t> </a:t>
            </a:r>
            <a:r>
              <a:rPr lang="fr-FR" sz="3700" b="1" spc="100" dirty="0">
                <a:solidFill>
                  <a:srgbClr val="231F20"/>
                </a:solidFill>
              </a:rPr>
              <a:t>ordinateur</a:t>
            </a:r>
            <a:r>
              <a:rPr lang="fr-FR" sz="3700" b="1" spc="325" dirty="0">
                <a:solidFill>
                  <a:srgbClr val="231F20"/>
                </a:solidFill>
              </a:rPr>
              <a:t> </a:t>
            </a:r>
            <a:r>
              <a:rPr lang="fr-FR" sz="3700" spc="90" dirty="0">
                <a:solidFill>
                  <a:srgbClr val="231F20"/>
                </a:solidFill>
              </a:rPr>
              <a:t>apparaît,</a:t>
            </a:r>
            <a:r>
              <a:rPr lang="fr-FR" sz="3700" spc="320" dirty="0">
                <a:solidFill>
                  <a:srgbClr val="231F20"/>
                </a:solidFill>
              </a:rPr>
              <a:t> </a:t>
            </a:r>
            <a:r>
              <a:rPr lang="fr-FR" sz="3700" spc="145" dirty="0">
                <a:solidFill>
                  <a:srgbClr val="231F20"/>
                </a:solidFill>
              </a:rPr>
              <a:t>signalant </a:t>
            </a:r>
            <a:r>
              <a:rPr lang="fr-FR" sz="3700" spc="75" dirty="0">
                <a:solidFill>
                  <a:srgbClr val="231F20"/>
                </a:solidFill>
              </a:rPr>
              <a:t>un</a:t>
            </a:r>
            <a:r>
              <a:rPr lang="fr-FR" sz="3700" spc="100" dirty="0">
                <a:solidFill>
                  <a:srgbClr val="231F20"/>
                </a:solidFill>
              </a:rPr>
              <a:t> </a:t>
            </a:r>
            <a:r>
              <a:rPr lang="fr-FR" sz="3700" dirty="0">
                <a:solidFill>
                  <a:srgbClr val="231F20"/>
                </a:solidFill>
              </a:rPr>
              <a:t>problème</a:t>
            </a:r>
            <a:r>
              <a:rPr lang="fr-FR" sz="3700" spc="110" dirty="0">
                <a:solidFill>
                  <a:srgbClr val="231F20"/>
                </a:solidFill>
              </a:rPr>
              <a:t> </a:t>
            </a:r>
            <a:r>
              <a:rPr lang="fr-FR" sz="3700" spc="65" dirty="0">
                <a:solidFill>
                  <a:srgbClr val="231F20"/>
                </a:solidFill>
              </a:rPr>
              <a:t>technique</a:t>
            </a:r>
            <a:r>
              <a:rPr lang="fr-FR" sz="3700" spc="110" dirty="0">
                <a:solidFill>
                  <a:srgbClr val="231F20"/>
                </a:solidFill>
              </a:rPr>
              <a:t> </a:t>
            </a:r>
            <a:r>
              <a:rPr lang="fr-FR" sz="3700" spc="55" dirty="0">
                <a:solidFill>
                  <a:srgbClr val="231F20"/>
                </a:solidFill>
              </a:rPr>
              <a:t>grave,</a:t>
            </a:r>
            <a:r>
              <a:rPr lang="fr-FR" sz="3700" spc="110" dirty="0">
                <a:solidFill>
                  <a:srgbClr val="231F20"/>
                </a:solidFill>
              </a:rPr>
              <a:t> </a:t>
            </a:r>
            <a:r>
              <a:rPr lang="fr-FR" sz="3700" spc="75" dirty="0">
                <a:solidFill>
                  <a:srgbClr val="231F20"/>
                </a:solidFill>
              </a:rPr>
              <a:t>un</a:t>
            </a:r>
            <a:r>
              <a:rPr lang="fr-FR" sz="3700" spc="100" dirty="0">
                <a:solidFill>
                  <a:srgbClr val="231F20"/>
                </a:solidFill>
              </a:rPr>
              <a:t> </a:t>
            </a:r>
            <a:r>
              <a:rPr lang="fr-FR" sz="3700" spc="95" dirty="0">
                <a:solidFill>
                  <a:srgbClr val="231F20"/>
                </a:solidFill>
              </a:rPr>
              <a:t>risque</a:t>
            </a:r>
            <a:r>
              <a:rPr lang="fr-FR" sz="3700" spc="110" dirty="0">
                <a:solidFill>
                  <a:srgbClr val="231F20"/>
                </a:solidFill>
              </a:rPr>
              <a:t> </a:t>
            </a:r>
            <a:r>
              <a:rPr lang="fr-FR" sz="3700" dirty="0">
                <a:solidFill>
                  <a:srgbClr val="231F20"/>
                </a:solidFill>
              </a:rPr>
              <a:t>de</a:t>
            </a:r>
            <a:r>
              <a:rPr lang="fr-FR" sz="3700" spc="110" dirty="0">
                <a:solidFill>
                  <a:srgbClr val="231F20"/>
                </a:solidFill>
              </a:rPr>
              <a:t> </a:t>
            </a:r>
            <a:r>
              <a:rPr lang="fr-FR" sz="3700" dirty="0">
                <a:solidFill>
                  <a:srgbClr val="231F20"/>
                </a:solidFill>
              </a:rPr>
              <a:t>perte</a:t>
            </a:r>
            <a:r>
              <a:rPr lang="fr-FR" sz="3700" spc="110" dirty="0">
                <a:solidFill>
                  <a:srgbClr val="231F20"/>
                </a:solidFill>
              </a:rPr>
              <a:t> </a:t>
            </a:r>
            <a:r>
              <a:rPr lang="fr-FR" sz="3700" dirty="0">
                <a:solidFill>
                  <a:srgbClr val="231F20"/>
                </a:solidFill>
              </a:rPr>
              <a:t>de</a:t>
            </a:r>
            <a:r>
              <a:rPr lang="fr-FR" sz="3700" spc="105" dirty="0">
                <a:solidFill>
                  <a:srgbClr val="231F20"/>
                </a:solidFill>
              </a:rPr>
              <a:t> </a:t>
            </a:r>
            <a:r>
              <a:rPr lang="fr-FR" sz="3700" dirty="0">
                <a:solidFill>
                  <a:srgbClr val="231F20"/>
                </a:solidFill>
              </a:rPr>
              <a:t>vos</a:t>
            </a:r>
            <a:r>
              <a:rPr lang="fr-FR" sz="3700" spc="105" dirty="0">
                <a:solidFill>
                  <a:srgbClr val="231F20"/>
                </a:solidFill>
              </a:rPr>
              <a:t> </a:t>
            </a:r>
            <a:r>
              <a:rPr lang="fr-FR" sz="3700" dirty="0">
                <a:solidFill>
                  <a:srgbClr val="231F20"/>
                </a:solidFill>
              </a:rPr>
              <a:t>données</a:t>
            </a:r>
            <a:r>
              <a:rPr lang="fr-FR" sz="3700" spc="110" dirty="0">
                <a:solidFill>
                  <a:srgbClr val="231F20"/>
                </a:solidFill>
              </a:rPr>
              <a:t> </a:t>
            </a:r>
            <a:r>
              <a:rPr lang="fr-FR" sz="3700" dirty="0">
                <a:solidFill>
                  <a:srgbClr val="231F20"/>
                </a:solidFill>
              </a:rPr>
              <a:t>ou</a:t>
            </a:r>
            <a:r>
              <a:rPr lang="fr-FR" sz="3700" spc="105" dirty="0">
                <a:solidFill>
                  <a:srgbClr val="231F20"/>
                </a:solidFill>
              </a:rPr>
              <a:t> </a:t>
            </a:r>
            <a:r>
              <a:rPr lang="fr-FR" sz="3700" spc="45" dirty="0">
                <a:solidFill>
                  <a:srgbClr val="231F20"/>
                </a:solidFill>
              </a:rPr>
              <a:t>bien </a:t>
            </a:r>
            <a:r>
              <a:rPr lang="fr-FR" sz="3700" spc="175" dirty="0">
                <a:solidFill>
                  <a:srgbClr val="231F20"/>
                </a:solidFill>
              </a:rPr>
              <a:t>la</a:t>
            </a:r>
            <a:r>
              <a:rPr lang="fr-FR" sz="3700" spc="40" dirty="0">
                <a:solidFill>
                  <a:srgbClr val="231F20"/>
                </a:solidFill>
              </a:rPr>
              <a:t> </a:t>
            </a:r>
            <a:r>
              <a:rPr lang="fr-FR" sz="3700" spc="50" dirty="0">
                <a:solidFill>
                  <a:srgbClr val="231F20"/>
                </a:solidFill>
              </a:rPr>
              <a:t>présence</a:t>
            </a:r>
            <a:r>
              <a:rPr lang="fr-FR" sz="3700" spc="35" dirty="0">
                <a:solidFill>
                  <a:srgbClr val="231F20"/>
                </a:solidFill>
              </a:rPr>
              <a:t> </a:t>
            </a:r>
            <a:r>
              <a:rPr lang="fr-FR" sz="3700" dirty="0">
                <a:solidFill>
                  <a:srgbClr val="231F20"/>
                </a:solidFill>
              </a:rPr>
              <a:t>de</a:t>
            </a:r>
            <a:r>
              <a:rPr lang="fr-FR" sz="3700" spc="40" dirty="0">
                <a:solidFill>
                  <a:srgbClr val="231F20"/>
                </a:solidFill>
              </a:rPr>
              <a:t> </a:t>
            </a:r>
            <a:r>
              <a:rPr lang="fr-FR" sz="3700" dirty="0">
                <a:solidFill>
                  <a:srgbClr val="231F20"/>
                </a:solidFill>
              </a:rPr>
              <a:t>nombreux</a:t>
            </a:r>
            <a:r>
              <a:rPr lang="fr-FR" sz="3700" spc="40" dirty="0">
                <a:solidFill>
                  <a:srgbClr val="231F20"/>
                </a:solidFill>
              </a:rPr>
              <a:t> </a:t>
            </a:r>
            <a:r>
              <a:rPr lang="fr-FR" sz="3700" spc="100" dirty="0">
                <a:solidFill>
                  <a:srgbClr val="231F20"/>
                </a:solidFill>
              </a:rPr>
              <a:t>virus</a:t>
            </a:r>
            <a:r>
              <a:rPr lang="fr-FR" sz="3700" spc="40" dirty="0">
                <a:solidFill>
                  <a:srgbClr val="231F20"/>
                </a:solidFill>
              </a:rPr>
              <a:t> </a:t>
            </a:r>
            <a:r>
              <a:rPr lang="fr-FR" sz="3700" spc="-50" dirty="0">
                <a:solidFill>
                  <a:srgbClr val="231F20"/>
                </a:solidFill>
              </a:rPr>
              <a:t>?</a:t>
            </a:r>
            <a:endParaRPr lang="fr-FR" sz="3700" dirty="0"/>
          </a:p>
          <a:p>
            <a:pPr marR="728345" algn="r">
              <a:lnSpc>
                <a:spcPts val="8440"/>
              </a:lnSpc>
            </a:pPr>
            <a:r>
              <a:rPr lang="fr-FR" sz="12375" b="1" spc="-367" baseline="-11111" dirty="0">
                <a:solidFill>
                  <a:srgbClr val="FFB542"/>
                </a:solidFill>
              </a:rPr>
              <a:t>A</a:t>
            </a:r>
            <a:r>
              <a:rPr lang="fr-FR" sz="12375" spc="-615" baseline="-11111" dirty="0">
                <a:solidFill>
                  <a:srgbClr val="FFB542"/>
                </a:solidFill>
              </a:rPr>
              <a:t> </a:t>
            </a:r>
            <a:r>
              <a:rPr lang="fr-FR" sz="3700" spc="60" dirty="0">
                <a:solidFill>
                  <a:srgbClr val="231F20"/>
                </a:solidFill>
              </a:rPr>
              <a:t>Ne</a:t>
            </a:r>
            <a:r>
              <a:rPr lang="fr-FR" sz="3700" spc="-20" dirty="0">
                <a:solidFill>
                  <a:srgbClr val="231F20"/>
                </a:solidFill>
              </a:rPr>
              <a:t> </a:t>
            </a:r>
            <a:r>
              <a:rPr lang="fr-FR" sz="3700" spc="95" dirty="0">
                <a:solidFill>
                  <a:srgbClr val="231F20"/>
                </a:solidFill>
              </a:rPr>
              <a:t>rien</a:t>
            </a:r>
            <a:r>
              <a:rPr lang="fr-FR" sz="3700" spc="-20" dirty="0">
                <a:solidFill>
                  <a:srgbClr val="231F20"/>
                </a:solidFill>
              </a:rPr>
              <a:t> </a:t>
            </a:r>
            <a:r>
              <a:rPr lang="fr-FR" sz="3700" spc="70" dirty="0">
                <a:solidFill>
                  <a:srgbClr val="231F20"/>
                </a:solidFill>
              </a:rPr>
              <a:t>faire</a:t>
            </a:r>
            <a:endParaRPr lang="fr-FR" sz="3700" dirty="0"/>
          </a:p>
        </p:txBody>
      </p:sp>
      <p:sp>
        <p:nvSpPr>
          <p:cNvPr id="43" name="object 16">
            <a:extLst>
              <a:ext uri="{FF2B5EF4-FFF2-40B4-BE49-F238E27FC236}">
                <a16:creationId xmlns:a16="http://schemas.microsoft.com/office/drawing/2014/main" id="{0A6BDBDD-7021-AE84-B711-30E1688BFC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4" name="object 17">
            <a:extLst>
              <a:ext uri="{FF2B5EF4-FFF2-40B4-BE49-F238E27FC236}">
                <a16:creationId xmlns:a16="http://schemas.microsoft.com/office/drawing/2014/main" id="{58147324-0261-0D5E-762C-B6C80DBAD52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5" name="object 18">
            <a:extLst>
              <a:ext uri="{FF2B5EF4-FFF2-40B4-BE49-F238E27FC236}">
                <a16:creationId xmlns:a16="http://schemas.microsoft.com/office/drawing/2014/main" id="{AD16DB5A-9D36-559C-E2B6-72AD0C236AE2}"/>
              </a:ext>
            </a:extLst>
          </p:cNvPr>
          <p:cNvGrpSpPr/>
          <p:nvPr/>
        </p:nvGrpSpPr>
        <p:grpSpPr>
          <a:xfrm>
            <a:off x="710101" y="611769"/>
            <a:ext cx="18580100" cy="436880"/>
            <a:chOff x="710101" y="611769"/>
            <a:chExt cx="18580100" cy="436880"/>
          </a:xfrm>
        </p:grpSpPr>
        <p:sp>
          <p:nvSpPr>
            <p:cNvPr id="46" name="object 19">
              <a:extLst>
                <a:ext uri="{FF2B5EF4-FFF2-40B4-BE49-F238E27FC236}">
                  <a16:creationId xmlns:a16="http://schemas.microsoft.com/office/drawing/2014/main" id="{F1686A4E-73D0-9147-BBEF-D5BCA8799336}"/>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7" name="object 20">
              <a:extLst>
                <a:ext uri="{FF2B5EF4-FFF2-40B4-BE49-F238E27FC236}">
                  <a16:creationId xmlns:a16="http://schemas.microsoft.com/office/drawing/2014/main" id="{24B33029-2C1F-5158-0602-2BCB88FD8CB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8" name="object 21">
              <a:extLst>
                <a:ext uri="{FF2B5EF4-FFF2-40B4-BE49-F238E27FC236}">
                  <a16:creationId xmlns:a16="http://schemas.microsoft.com/office/drawing/2014/main" id="{CB454DE6-95F3-B3F1-DE31-747C8DA7A63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9" name="object 22">
              <a:extLst>
                <a:ext uri="{FF2B5EF4-FFF2-40B4-BE49-F238E27FC236}">
                  <a16:creationId xmlns:a16="http://schemas.microsoft.com/office/drawing/2014/main" id="{BB13801C-EB57-0C02-99DE-A23D3CA09CD4}"/>
                </a:ext>
              </a:extLst>
            </p:cNvPr>
            <p:cNvPicPr/>
            <p:nvPr/>
          </p:nvPicPr>
          <p:blipFill>
            <a:blip r:embed="rId2" cstate="print"/>
            <a:stretch>
              <a:fillRect/>
            </a:stretch>
          </p:blipFill>
          <p:spPr>
            <a:xfrm>
              <a:off x="13157475" y="804493"/>
              <a:ext cx="101839" cy="104719"/>
            </a:xfrm>
            <a:prstGeom prst="rect">
              <a:avLst/>
            </a:prstGeom>
          </p:spPr>
        </p:pic>
        <p:sp>
          <p:nvSpPr>
            <p:cNvPr id="50" name="object 23">
              <a:extLst>
                <a:ext uri="{FF2B5EF4-FFF2-40B4-BE49-F238E27FC236}">
                  <a16:creationId xmlns:a16="http://schemas.microsoft.com/office/drawing/2014/main" id="{EBB8DBF2-04A9-54C0-DCE1-8A11D04DDCF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1" name="object 24">
              <a:extLst>
                <a:ext uri="{FF2B5EF4-FFF2-40B4-BE49-F238E27FC236}">
                  <a16:creationId xmlns:a16="http://schemas.microsoft.com/office/drawing/2014/main" id="{681C4DA8-A03B-C93C-F6B2-A3276594D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2" name="object 25">
              <a:extLst>
                <a:ext uri="{FF2B5EF4-FFF2-40B4-BE49-F238E27FC236}">
                  <a16:creationId xmlns:a16="http://schemas.microsoft.com/office/drawing/2014/main" id="{A8D007C3-CB77-AD28-54E2-870125BA53D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3" name="object 26">
              <a:extLst>
                <a:ext uri="{FF2B5EF4-FFF2-40B4-BE49-F238E27FC236}">
                  <a16:creationId xmlns:a16="http://schemas.microsoft.com/office/drawing/2014/main" id="{06594174-9DF8-3476-B66F-BDA13766159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8CCEAD47-DA36-06DA-66CF-F6E6FCFFD15F}"/>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5" name="object 28">
              <a:extLst>
                <a:ext uri="{FF2B5EF4-FFF2-40B4-BE49-F238E27FC236}">
                  <a16:creationId xmlns:a16="http://schemas.microsoft.com/office/drawing/2014/main" id="{383F9838-B1AB-1819-D5AC-68CD90F4C94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6" name="object 29">
              <a:extLst>
                <a:ext uri="{FF2B5EF4-FFF2-40B4-BE49-F238E27FC236}">
                  <a16:creationId xmlns:a16="http://schemas.microsoft.com/office/drawing/2014/main" id="{9FBC43B3-E11D-B0AE-F217-8647039E7752}"/>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7" name="object 30">
              <a:extLst>
                <a:ext uri="{FF2B5EF4-FFF2-40B4-BE49-F238E27FC236}">
                  <a16:creationId xmlns:a16="http://schemas.microsoft.com/office/drawing/2014/main" id="{E1AA9DD8-062F-23B5-6737-1F0F860C6EC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8194DF0-43EC-A853-993F-428E19660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0105511" cy="11309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grpSp>
        <p:nvGrpSpPr>
          <p:cNvPr id="6" name="object 6"/>
          <p:cNvGrpSpPr/>
          <p:nvPr/>
        </p:nvGrpSpPr>
        <p:grpSpPr>
          <a:xfrm>
            <a:off x="16386801" y="9132918"/>
            <a:ext cx="622300" cy="766445"/>
            <a:chOff x="16386801" y="9132918"/>
            <a:chExt cx="622300" cy="766445"/>
          </a:xfrm>
        </p:grpSpPr>
        <p:sp>
          <p:nvSpPr>
            <p:cNvPr id="7" name="object 7"/>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56D8C851-DCB5-5BAD-C1F0-576829DFD6AA}"/>
              </a:ext>
            </a:extLst>
          </p:cNvPr>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40" name="object 16">
            <a:extLst>
              <a:ext uri="{FF2B5EF4-FFF2-40B4-BE49-F238E27FC236}">
                <a16:creationId xmlns:a16="http://schemas.microsoft.com/office/drawing/2014/main" id="{C96E39D9-0C57-84B4-40BF-3A2F0ED2A5B0}"/>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7C301749-7B62-6C41-9B3C-43AFD0CF04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88EAB77A-CBED-8BF1-5824-018CF2CF4911}"/>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3D681EDF-C5E1-6B0A-ABA9-A6C25A0389A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D8D1CEAE-6F80-9EF9-734E-D1A0E5E8D67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784EA37F-DF67-64DA-D7EA-C6B61931333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B5041ADE-0C0E-9014-AB55-7B465982B7C7}"/>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6B88224E-957C-9D8D-E3FB-F8B7F38430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6A0C8C19-0ABB-9F37-9F4F-338628318DB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8CF99B33-3C76-F577-19B0-ED1E29C096E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177FF01B-A2A7-6A52-C850-21CF0DEC761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747E8CEC-517A-4023-0A33-AD22F2733055}"/>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5E4F0E0C-3B38-27D9-5705-E7CBF7FB635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F9833F3E-6448-1964-9E6C-B3CEC63A67C8}"/>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2C2AB311-D505-0154-A6EA-42EC2927C714}"/>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spc="390" dirty="0">
                <a:solidFill>
                  <a:srgbClr val="231F20"/>
                </a:solidFill>
              </a:rPr>
              <a:t>POUR</a:t>
            </a:r>
            <a:r>
              <a:rPr lang="fr-FR" sz="7400" spc="-190" dirty="0">
                <a:solidFill>
                  <a:srgbClr val="231F20"/>
                </a:solidFill>
              </a:rPr>
              <a:t> </a:t>
            </a:r>
            <a:r>
              <a:rPr lang="fr-FR" sz="7400" spc="75" dirty="0">
                <a:solidFill>
                  <a:srgbClr val="231F20"/>
                </a:solidFill>
              </a:rPr>
              <a:t>UNE</a:t>
            </a:r>
            <a:r>
              <a:rPr lang="fr-FR" sz="7400" spc="-185" dirty="0">
                <a:solidFill>
                  <a:srgbClr val="231F20"/>
                </a:solidFill>
              </a:rPr>
              <a:t> </a:t>
            </a:r>
            <a:r>
              <a:rPr lang="fr-FR" sz="7400" spc="140" dirty="0">
                <a:solidFill>
                  <a:srgbClr val="231F20"/>
                </a:solidFill>
              </a:rPr>
              <a:t>BONNE </a:t>
            </a:r>
            <a:r>
              <a:rPr lang="fr-FR" sz="7400" spc="175" dirty="0">
                <a:solidFill>
                  <a:srgbClr val="231F20"/>
                </a:solidFill>
              </a:rPr>
              <a:t>H</a:t>
            </a:r>
            <a:r>
              <a:rPr lang="fr-FR" sz="7400" spc="-350" dirty="0">
                <a:solidFill>
                  <a:srgbClr val="231F20"/>
                </a:solidFill>
              </a:rPr>
              <a:t>Y</a:t>
            </a:r>
            <a:r>
              <a:rPr lang="fr-FR" sz="7400" spc="175" dirty="0">
                <a:solidFill>
                  <a:srgbClr val="231F20"/>
                </a:solidFill>
              </a:rPr>
              <a:t>GIÈNE</a:t>
            </a:r>
            <a:r>
              <a:rPr lang="fr-FR" sz="7400" spc="-185" dirty="0">
                <a:solidFill>
                  <a:srgbClr val="231F20"/>
                </a:solidFill>
              </a:rPr>
              <a:t> </a:t>
            </a:r>
            <a:r>
              <a:rPr lang="fr-FR" sz="7400" spc="60" dirty="0">
                <a:solidFill>
                  <a:srgbClr val="231F20"/>
                </a:solidFill>
              </a:rPr>
              <a:t>NUMÉRIQUE</a:t>
            </a:r>
            <a:endParaRPr lang="fr-FR" sz="7400" dirty="0"/>
          </a:p>
        </p:txBody>
      </p:sp>
      <p:sp>
        <p:nvSpPr>
          <p:cNvPr id="3" name="object 3"/>
          <p:cNvSpPr txBox="1"/>
          <p:nvPr/>
        </p:nvSpPr>
        <p:spPr>
          <a:xfrm>
            <a:off x="1320724" y="5253859"/>
            <a:ext cx="4654078" cy="949106"/>
          </a:xfrm>
          <a:prstGeom prst="rect">
            <a:avLst/>
          </a:prstGeom>
        </p:spPr>
        <p:txBody>
          <a:bodyPr vert="horz" wrap="square" lIns="0" tIns="95885" rIns="0" bIns="0" rtlCol="0">
            <a:spAutoFit/>
          </a:bodyPr>
          <a:lstStyle/>
          <a:p>
            <a:pPr marL="12700" marR="5080" indent="621030">
              <a:lnSpc>
                <a:spcPts val="3300"/>
              </a:lnSpc>
              <a:spcBef>
                <a:spcPts val="755"/>
              </a:spcBef>
            </a:pPr>
            <a:r>
              <a:rPr lang="fr-FR" sz="3300" b="1" spc="240" dirty="0">
                <a:solidFill>
                  <a:srgbClr val="F7D842"/>
                </a:solidFill>
                <a:latin typeface="Calibri"/>
                <a:cs typeface="Calibri"/>
              </a:rPr>
              <a:t>RESSOURCE</a:t>
            </a:r>
            <a:r>
              <a:rPr lang="fr-FR" sz="3300" b="1" spc="-80" dirty="0">
                <a:solidFill>
                  <a:srgbClr val="F7D842"/>
                </a:solidFill>
                <a:latin typeface="Calibri"/>
                <a:cs typeface="Calibri"/>
              </a:rPr>
              <a:t> </a:t>
            </a:r>
            <a:r>
              <a:rPr lang="fr-FR" sz="3300" b="1" spc="375" dirty="0">
                <a:solidFill>
                  <a:srgbClr val="F7D842"/>
                </a:solidFill>
                <a:latin typeface="Calibri"/>
                <a:cs typeface="Calibri"/>
              </a:rPr>
              <a:t>À</a:t>
            </a:r>
            <a:r>
              <a:rPr lang="fr-FR" sz="3300" b="1" spc="-75" dirty="0">
                <a:solidFill>
                  <a:srgbClr val="F7D842"/>
                </a:solidFill>
                <a:latin typeface="Calibri"/>
                <a:cs typeface="Calibri"/>
              </a:rPr>
              <a:t> </a:t>
            </a:r>
            <a:r>
              <a:rPr lang="fr-FR" sz="3300" b="1" spc="290" dirty="0">
                <a:solidFill>
                  <a:srgbClr val="F7D842"/>
                </a:solidFill>
                <a:latin typeface="Calibri"/>
                <a:cs typeface="Calibri"/>
              </a:rPr>
              <a:t>LIRE </a:t>
            </a:r>
            <a:r>
              <a:rPr lang="fr-FR" sz="3300" b="1" spc="155" dirty="0">
                <a:solidFill>
                  <a:srgbClr val="F7D842"/>
                </a:solidFill>
                <a:latin typeface="Calibri"/>
                <a:cs typeface="Calibri"/>
              </a:rPr>
              <a:t>POUR</a:t>
            </a:r>
            <a:r>
              <a:rPr lang="fr-FR" sz="3300" b="1" spc="-85" dirty="0">
                <a:solidFill>
                  <a:srgbClr val="F7D842"/>
                </a:solidFill>
                <a:latin typeface="Calibri"/>
                <a:cs typeface="Calibri"/>
              </a:rPr>
              <a:t> </a:t>
            </a:r>
            <a:r>
              <a:rPr lang="fr-FR" sz="3300" b="1" spc="415" dirty="0">
                <a:solidFill>
                  <a:srgbClr val="F7D842"/>
                </a:solidFill>
                <a:latin typeface="Calibri"/>
                <a:cs typeface="Calibri"/>
              </a:rPr>
              <a:t>ALLER</a:t>
            </a:r>
            <a:r>
              <a:rPr lang="fr-FR" sz="3300" b="1" spc="-80" dirty="0">
                <a:solidFill>
                  <a:srgbClr val="F7D842"/>
                </a:solidFill>
                <a:latin typeface="Calibri"/>
                <a:cs typeface="Calibri"/>
              </a:rPr>
              <a:t> </a:t>
            </a:r>
            <a:r>
              <a:rPr lang="fr-FR" sz="3300" b="1" spc="190" dirty="0">
                <a:solidFill>
                  <a:srgbClr val="F7D842"/>
                </a:solidFill>
                <a:latin typeface="Calibri"/>
                <a:cs typeface="Calibri"/>
              </a:rPr>
              <a:t>PLUS</a:t>
            </a:r>
            <a:r>
              <a:rPr lang="fr-FR" sz="3300" b="1" spc="-85" dirty="0">
                <a:solidFill>
                  <a:srgbClr val="F7D842"/>
                </a:solidFill>
                <a:latin typeface="Calibri"/>
                <a:cs typeface="Calibri"/>
              </a:rPr>
              <a:t> </a:t>
            </a:r>
            <a:r>
              <a:rPr lang="fr-FR" sz="3300" b="1" spc="140" dirty="0">
                <a:solidFill>
                  <a:srgbClr val="F7D842"/>
                </a:solidFill>
                <a:latin typeface="Calibri"/>
                <a:cs typeface="Calibri"/>
              </a:rPr>
              <a:t>LOIN</a:t>
            </a:r>
            <a:endParaRPr lang="fr-FR" sz="3300" b="1" dirty="0">
              <a:latin typeface="Calibri"/>
              <a:cs typeface="Calibri"/>
            </a:endParaRPr>
          </a:p>
        </p:txBody>
      </p:sp>
      <p:grpSp>
        <p:nvGrpSpPr>
          <p:cNvPr id="4" name="object 4"/>
          <p:cNvGrpSpPr/>
          <p:nvPr/>
        </p:nvGrpSpPr>
        <p:grpSpPr>
          <a:xfrm>
            <a:off x="5077022" y="4820147"/>
            <a:ext cx="4802505" cy="4832350"/>
            <a:chOff x="5077022" y="4820147"/>
            <a:chExt cx="4802505" cy="48323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2"/>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2"/>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2"/>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FFFFF"/>
            </a:solidFill>
          </p:spPr>
          <p:txBody>
            <a:bodyPr wrap="square" lIns="0" tIns="0" rIns="0" bIns="0" rtlCol="0"/>
            <a:lstStyle/>
            <a:p>
              <a:endParaRPr dirty="0"/>
            </a:p>
          </p:txBody>
        </p:sp>
        <p:sp>
          <p:nvSpPr>
            <p:cNvPr id="9" name="object 9">
              <a:hlinkClick r:id="rId2"/>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pic>
          <p:nvPicPr>
            <p:cNvPr id="10" name="object 10">
              <a:hlinkClick r:id="rId2"/>
            </p:cNvPr>
            <p:cNvPicPr/>
            <p:nvPr/>
          </p:nvPicPr>
          <p:blipFill>
            <a:blip r:embed="rId3" cstate="print"/>
            <a:stretch>
              <a:fillRect/>
            </a:stretch>
          </p:blipFill>
          <p:spPr>
            <a:xfrm>
              <a:off x="6429919" y="5138597"/>
              <a:ext cx="2525606" cy="3582413"/>
            </a:xfrm>
            <a:prstGeom prst="rect">
              <a:avLst/>
            </a:prstGeom>
          </p:spPr>
        </p:pic>
        <p:sp>
          <p:nvSpPr>
            <p:cNvPr id="11" name="object 11"/>
            <p:cNvSpPr/>
            <p:nvPr/>
          </p:nvSpPr>
          <p:spPr>
            <a:xfrm>
              <a:off x="5077022" y="6363145"/>
              <a:ext cx="887094" cy="335280"/>
            </a:xfrm>
            <a:custGeom>
              <a:avLst/>
              <a:gdLst/>
              <a:ahLst/>
              <a:cxnLst/>
              <a:rect l="l" t="t" r="r" b="b"/>
              <a:pathLst>
                <a:path w="887095" h="335279">
                  <a:moveTo>
                    <a:pt x="742532" y="276537"/>
                  </a:moveTo>
                  <a:lnTo>
                    <a:pt x="739290" y="287233"/>
                  </a:lnTo>
                  <a:lnTo>
                    <a:pt x="739203" y="302126"/>
                  </a:lnTo>
                  <a:lnTo>
                    <a:pt x="745366" y="315688"/>
                  </a:lnTo>
                  <a:lnTo>
                    <a:pt x="755890" y="326477"/>
                  </a:lnTo>
                  <a:lnTo>
                    <a:pt x="768891" y="333053"/>
                  </a:lnTo>
                  <a:lnTo>
                    <a:pt x="784231" y="334709"/>
                  </a:lnTo>
                  <a:lnTo>
                    <a:pt x="797699" y="330811"/>
                  </a:lnTo>
                  <a:lnTo>
                    <a:pt x="809169" y="322365"/>
                  </a:lnTo>
                  <a:lnTo>
                    <a:pt x="818513" y="310374"/>
                  </a:lnTo>
                  <a:lnTo>
                    <a:pt x="825087" y="299662"/>
                  </a:lnTo>
                  <a:lnTo>
                    <a:pt x="821654" y="299662"/>
                  </a:lnTo>
                  <a:lnTo>
                    <a:pt x="742532" y="276537"/>
                  </a:lnTo>
                  <a:close/>
                </a:path>
                <a:path w="887095" h="335279">
                  <a:moveTo>
                    <a:pt x="850372" y="229994"/>
                  </a:moveTo>
                  <a:lnTo>
                    <a:pt x="813640" y="240806"/>
                  </a:lnTo>
                  <a:lnTo>
                    <a:pt x="766714" y="251871"/>
                  </a:lnTo>
                  <a:lnTo>
                    <a:pt x="756433" y="253715"/>
                  </a:lnTo>
                  <a:lnTo>
                    <a:pt x="742636" y="276194"/>
                  </a:lnTo>
                  <a:lnTo>
                    <a:pt x="742532" y="276537"/>
                  </a:lnTo>
                  <a:lnTo>
                    <a:pt x="821654" y="299662"/>
                  </a:lnTo>
                  <a:lnTo>
                    <a:pt x="822441" y="296521"/>
                  </a:lnTo>
                  <a:lnTo>
                    <a:pt x="822272" y="296521"/>
                  </a:lnTo>
                  <a:lnTo>
                    <a:pt x="823800" y="291526"/>
                  </a:lnTo>
                  <a:lnTo>
                    <a:pt x="840208" y="249621"/>
                  </a:lnTo>
                  <a:lnTo>
                    <a:pt x="846828" y="236504"/>
                  </a:lnTo>
                  <a:lnTo>
                    <a:pt x="850372" y="229994"/>
                  </a:lnTo>
                  <a:close/>
                </a:path>
                <a:path w="887095" h="335279">
                  <a:moveTo>
                    <a:pt x="829740" y="292081"/>
                  </a:moveTo>
                  <a:lnTo>
                    <a:pt x="823643" y="292081"/>
                  </a:lnTo>
                  <a:lnTo>
                    <a:pt x="822942" y="294604"/>
                  </a:lnTo>
                  <a:lnTo>
                    <a:pt x="822282" y="297128"/>
                  </a:lnTo>
                  <a:lnTo>
                    <a:pt x="821654" y="299662"/>
                  </a:lnTo>
                  <a:lnTo>
                    <a:pt x="825087" y="299662"/>
                  </a:lnTo>
                  <a:lnTo>
                    <a:pt x="829740" y="292081"/>
                  </a:lnTo>
                  <a:close/>
                </a:path>
                <a:path w="887095" h="335279">
                  <a:moveTo>
                    <a:pt x="870933" y="156744"/>
                  </a:moveTo>
                  <a:lnTo>
                    <a:pt x="875584" y="167531"/>
                  </a:lnTo>
                  <a:lnTo>
                    <a:pt x="875185" y="184629"/>
                  </a:lnTo>
                  <a:lnTo>
                    <a:pt x="875065" y="186813"/>
                  </a:lnTo>
                  <a:lnTo>
                    <a:pt x="867558" y="203801"/>
                  </a:lnTo>
                  <a:lnTo>
                    <a:pt x="864459" y="208010"/>
                  </a:lnTo>
                  <a:lnTo>
                    <a:pt x="861422" y="212251"/>
                  </a:lnTo>
                  <a:lnTo>
                    <a:pt x="857045" y="218753"/>
                  </a:lnTo>
                  <a:lnTo>
                    <a:pt x="854967" y="221957"/>
                  </a:lnTo>
                  <a:lnTo>
                    <a:pt x="859925" y="227182"/>
                  </a:lnTo>
                  <a:lnTo>
                    <a:pt x="850372" y="229994"/>
                  </a:lnTo>
                  <a:lnTo>
                    <a:pt x="831456" y="269833"/>
                  </a:lnTo>
                  <a:lnTo>
                    <a:pt x="822272" y="296521"/>
                  </a:lnTo>
                  <a:lnTo>
                    <a:pt x="823643" y="292081"/>
                  </a:lnTo>
                  <a:lnTo>
                    <a:pt x="829740" y="292081"/>
                  </a:lnTo>
                  <a:lnTo>
                    <a:pt x="883045" y="205235"/>
                  </a:lnTo>
                  <a:lnTo>
                    <a:pt x="886802" y="193869"/>
                  </a:lnTo>
                  <a:lnTo>
                    <a:pt x="886052" y="181520"/>
                  </a:lnTo>
                  <a:lnTo>
                    <a:pt x="881820" y="169739"/>
                  </a:lnTo>
                  <a:lnTo>
                    <a:pt x="875129" y="160074"/>
                  </a:lnTo>
                  <a:lnTo>
                    <a:pt x="870933" y="156744"/>
                  </a:lnTo>
                  <a:close/>
                </a:path>
                <a:path w="887095" h="335279">
                  <a:moveTo>
                    <a:pt x="823643" y="292081"/>
                  </a:moveTo>
                  <a:lnTo>
                    <a:pt x="822272" y="296521"/>
                  </a:lnTo>
                  <a:lnTo>
                    <a:pt x="822441" y="296521"/>
                  </a:lnTo>
                  <a:lnTo>
                    <a:pt x="822942" y="294604"/>
                  </a:lnTo>
                  <a:lnTo>
                    <a:pt x="823643" y="292081"/>
                  </a:lnTo>
                  <a:close/>
                </a:path>
                <a:path w="887095" h="335279">
                  <a:moveTo>
                    <a:pt x="756433" y="253715"/>
                  </a:moveTo>
                  <a:lnTo>
                    <a:pt x="749048" y="255040"/>
                  </a:lnTo>
                  <a:lnTo>
                    <a:pt x="742636" y="276194"/>
                  </a:lnTo>
                  <a:lnTo>
                    <a:pt x="756433" y="253715"/>
                  </a:lnTo>
                  <a:close/>
                </a:path>
                <a:path w="887095" h="335279">
                  <a:moveTo>
                    <a:pt x="37316" y="0"/>
                  </a:moveTo>
                  <a:lnTo>
                    <a:pt x="22456" y="4211"/>
                  </a:lnTo>
                  <a:lnTo>
                    <a:pt x="9186" y="14561"/>
                  </a:lnTo>
                  <a:lnTo>
                    <a:pt x="1598" y="28614"/>
                  </a:lnTo>
                  <a:lnTo>
                    <a:pt x="0" y="45150"/>
                  </a:lnTo>
                  <a:lnTo>
                    <a:pt x="4426" y="61048"/>
                  </a:lnTo>
                  <a:lnTo>
                    <a:pt x="60282" y="103799"/>
                  </a:lnTo>
                  <a:lnTo>
                    <a:pt x="106296" y="133465"/>
                  </a:lnTo>
                  <a:lnTo>
                    <a:pt x="153405" y="161282"/>
                  </a:lnTo>
                  <a:lnTo>
                    <a:pt x="202060" y="186346"/>
                  </a:lnTo>
                  <a:lnTo>
                    <a:pt x="246299" y="205706"/>
                  </a:lnTo>
                  <a:lnTo>
                    <a:pt x="291494" y="222551"/>
                  </a:lnTo>
                  <a:lnTo>
                    <a:pt x="337510" y="236877"/>
                  </a:lnTo>
                  <a:lnTo>
                    <a:pt x="384215" y="248682"/>
                  </a:lnTo>
                  <a:lnTo>
                    <a:pt x="431477" y="257961"/>
                  </a:lnTo>
                  <a:lnTo>
                    <a:pt x="479161" y="264710"/>
                  </a:lnTo>
                  <a:lnTo>
                    <a:pt x="527137" y="268926"/>
                  </a:lnTo>
                  <a:lnTo>
                    <a:pt x="575269" y="270604"/>
                  </a:lnTo>
                  <a:lnTo>
                    <a:pt x="623426" y="269742"/>
                  </a:lnTo>
                  <a:lnTo>
                    <a:pt x="671474" y="266335"/>
                  </a:lnTo>
                  <a:lnTo>
                    <a:pt x="719282" y="260379"/>
                  </a:lnTo>
                  <a:lnTo>
                    <a:pt x="749048" y="255040"/>
                  </a:lnTo>
                  <a:lnTo>
                    <a:pt x="750332" y="250803"/>
                  </a:lnTo>
                  <a:lnTo>
                    <a:pt x="764584" y="215959"/>
                  </a:lnTo>
                  <a:lnTo>
                    <a:pt x="773544" y="198996"/>
                  </a:lnTo>
                  <a:lnTo>
                    <a:pt x="755364" y="191830"/>
                  </a:lnTo>
                  <a:lnTo>
                    <a:pt x="746571" y="187993"/>
                  </a:lnTo>
                  <a:lnTo>
                    <a:pt x="569599" y="187986"/>
                  </a:lnTo>
                  <a:lnTo>
                    <a:pt x="567336" y="187918"/>
                  </a:lnTo>
                  <a:lnTo>
                    <a:pt x="569564" y="187898"/>
                  </a:lnTo>
                  <a:lnTo>
                    <a:pt x="556971" y="187498"/>
                  </a:lnTo>
                  <a:lnTo>
                    <a:pt x="512543" y="184629"/>
                  </a:lnTo>
                  <a:lnTo>
                    <a:pt x="473495" y="180214"/>
                  </a:lnTo>
                  <a:lnTo>
                    <a:pt x="434685" y="174043"/>
                  </a:lnTo>
                  <a:lnTo>
                    <a:pt x="396196" y="166120"/>
                  </a:lnTo>
                  <a:lnTo>
                    <a:pt x="358108" y="156452"/>
                  </a:lnTo>
                  <a:lnTo>
                    <a:pt x="357517" y="156284"/>
                  </a:lnTo>
                  <a:lnTo>
                    <a:pt x="357239" y="156284"/>
                  </a:lnTo>
                  <a:lnTo>
                    <a:pt x="317627" y="143587"/>
                  </a:lnTo>
                  <a:lnTo>
                    <a:pt x="271846" y="126164"/>
                  </a:lnTo>
                  <a:lnTo>
                    <a:pt x="235541" y="110081"/>
                  </a:lnTo>
                  <a:lnTo>
                    <a:pt x="199106" y="91738"/>
                  </a:lnTo>
                  <a:lnTo>
                    <a:pt x="160664" y="69868"/>
                  </a:lnTo>
                  <a:lnTo>
                    <a:pt x="152910" y="65187"/>
                  </a:lnTo>
                  <a:lnTo>
                    <a:pt x="148680" y="62517"/>
                  </a:lnTo>
                  <a:lnTo>
                    <a:pt x="128246" y="49416"/>
                  </a:lnTo>
                  <a:lnTo>
                    <a:pt x="107994" y="36040"/>
                  </a:lnTo>
                  <a:lnTo>
                    <a:pt x="67802" y="8833"/>
                  </a:lnTo>
                  <a:lnTo>
                    <a:pt x="52766" y="1637"/>
                  </a:lnTo>
                  <a:lnTo>
                    <a:pt x="37316" y="0"/>
                  </a:lnTo>
                  <a:close/>
                </a:path>
                <a:path w="887095" h="335279">
                  <a:moveTo>
                    <a:pt x="773544" y="198996"/>
                  </a:moveTo>
                  <a:lnTo>
                    <a:pt x="764584" y="215959"/>
                  </a:lnTo>
                  <a:lnTo>
                    <a:pt x="750332" y="250803"/>
                  </a:lnTo>
                  <a:lnTo>
                    <a:pt x="749048" y="255040"/>
                  </a:lnTo>
                  <a:lnTo>
                    <a:pt x="756433" y="253715"/>
                  </a:lnTo>
                  <a:lnTo>
                    <a:pt x="786812" y="204221"/>
                  </a:lnTo>
                  <a:lnTo>
                    <a:pt x="773544" y="198996"/>
                  </a:lnTo>
                  <a:close/>
                </a:path>
                <a:path w="887095" h="335279">
                  <a:moveTo>
                    <a:pt x="786812" y="204221"/>
                  </a:moveTo>
                  <a:lnTo>
                    <a:pt x="756433" y="253715"/>
                  </a:lnTo>
                  <a:lnTo>
                    <a:pt x="766714" y="251871"/>
                  </a:lnTo>
                  <a:lnTo>
                    <a:pt x="813640" y="240806"/>
                  </a:lnTo>
                  <a:lnTo>
                    <a:pt x="850372" y="229994"/>
                  </a:lnTo>
                  <a:lnTo>
                    <a:pt x="853936" y="223654"/>
                  </a:lnTo>
                  <a:lnTo>
                    <a:pt x="854248" y="223130"/>
                  </a:lnTo>
                  <a:lnTo>
                    <a:pt x="854943" y="221931"/>
                  </a:lnTo>
                  <a:lnTo>
                    <a:pt x="848739" y="215392"/>
                  </a:lnTo>
                  <a:lnTo>
                    <a:pt x="818450" y="215392"/>
                  </a:lnTo>
                  <a:lnTo>
                    <a:pt x="786812" y="204221"/>
                  </a:lnTo>
                  <a:close/>
                </a:path>
                <a:path w="887095" h="335279">
                  <a:moveTo>
                    <a:pt x="854967" y="221957"/>
                  </a:moveTo>
                  <a:lnTo>
                    <a:pt x="853936" y="223654"/>
                  </a:lnTo>
                  <a:lnTo>
                    <a:pt x="850372" y="229994"/>
                  </a:lnTo>
                  <a:lnTo>
                    <a:pt x="859925" y="227182"/>
                  </a:lnTo>
                  <a:lnTo>
                    <a:pt x="854967" y="221957"/>
                  </a:lnTo>
                  <a:close/>
                </a:path>
                <a:path w="887095" h="335279">
                  <a:moveTo>
                    <a:pt x="854943" y="221931"/>
                  </a:moveTo>
                  <a:lnTo>
                    <a:pt x="854218" y="223130"/>
                  </a:lnTo>
                  <a:lnTo>
                    <a:pt x="854948" y="221957"/>
                  </a:lnTo>
                  <a:close/>
                </a:path>
                <a:path w="887095" h="335279">
                  <a:moveTo>
                    <a:pt x="854677" y="222412"/>
                  </a:moveTo>
                  <a:lnTo>
                    <a:pt x="854218" y="223130"/>
                  </a:lnTo>
                  <a:lnTo>
                    <a:pt x="854677" y="222412"/>
                  </a:lnTo>
                  <a:close/>
                </a:path>
                <a:path w="887095" h="335279">
                  <a:moveTo>
                    <a:pt x="854955" y="221945"/>
                  </a:moveTo>
                  <a:lnTo>
                    <a:pt x="854677" y="222412"/>
                  </a:lnTo>
                  <a:lnTo>
                    <a:pt x="854967" y="221957"/>
                  </a:lnTo>
                  <a:close/>
                </a:path>
                <a:path w="887095" h="335279">
                  <a:moveTo>
                    <a:pt x="856778" y="219162"/>
                  </a:moveTo>
                  <a:lnTo>
                    <a:pt x="856616" y="219162"/>
                  </a:lnTo>
                  <a:lnTo>
                    <a:pt x="854963" y="221931"/>
                  </a:lnTo>
                  <a:lnTo>
                    <a:pt x="856778" y="219162"/>
                  </a:lnTo>
                  <a:close/>
                </a:path>
                <a:path w="887095" h="335279">
                  <a:moveTo>
                    <a:pt x="856616" y="219162"/>
                  </a:moveTo>
                  <a:lnTo>
                    <a:pt x="854943" y="221931"/>
                  </a:lnTo>
                  <a:lnTo>
                    <a:pt x="856616" y="219162"/>
                  </a:lnTo>
                  <a:close/>
                </a:path>
                <a:path w="887095" h="335279">
                  <a:moveTo>
                    <a:pt x="842279" y="147095"/>
                  </a:moveTo>
                  <a:lnTo>
                    <a:pt x="830083" y="149436"/>
                  </a:lnTo>
                  <a:lnTo>
                    <a:pt x="818801" y="153022"/>
                  </a:lnTo>
                  <a:lnTo>
                    <a:pt x="807476" y="156454"/>
                  </a:lnTo>
                  <a:lnTo>
                    <a:pt x="804703" y="157252"/>
                  </a:lnTo>
                  <a:lnTo>
                    <a:pt x="808396" y="172872"/>
                  </a:lnTo>
                  <a:lnTo>
                    <a:pt x="854943" y="221931"/>
                  </a:lnTo>
                  <a:lnTo>
                    <a:pt x="856616" y="219162"/>
                  </a:lnTo>
                  <a:lnTo>
                    <a:pt x="856778" y="219162"/>
                  </a:lnTo>
                  <a:lnTo>
                    <a:pt x="861422" y="212251"/>
                  </a:lnTo>
                  <a:lnTo>
                    <a:pt x="864459" y="208010"/>
                  </a:lnTo>
                  <a:lnTo>
                    <a:pt x="867558" y="203801"/>
                  </a:lnTo>
                  <a:lnTo>
                    <a:pt x="875065" y="186813"/>
                  </a:lnTo>
                  <a:lnTo>
                    <a:pt x="875185" y="184629"/>
                  </a:lnTo>
                  <a:lnTo>
                    <a:pt x="875584" y="167531"/>
                  </a:lnTo>
                  <a:lnTo>
                    <a:pt x="870933" y="156744"/>
                  </a:lnTo>
                  <a:lnTo>
                    <a:pt x="865353" y="152315"/>
                  </a:lnTo>
                  <a:lnTo>
                    <a:pt x="854220" y="148021"/>
                  </a:lnTo>
                  <a:lnTo>
                    <a:pt x="842279" y="147095"/>
                  </a:lnTo>
                  <a:close/>
                </a:path>
                <a:path w="887095" h="335279">
                  <a:moveTo>
                    <a:pt x="806974" y="171373"/>
                  </a:moveTo>
                  <a:lnTo>
                    <a:pt x="786812" y="204221"/>
                  </a:lnTo>
                  <a:lnTo>
                    <a:pt x="818450" y="215392"/>
                  </a:lnTo>
                  <a:lnTo>
                    <a:pt x="808396" y="172872"/>
                  </a:lnTo>
                  <a:lnTo>
                    <a:pt x="806974" y="171373"/>
                  </a:lnTo>
                  <a:close/>
                </a:path>
                <a:path w="887095" h="335279">
                  <a:moveTo>
                    <a:pt x="808396" y="172872"/>
                  </a:moveTo>
                  <a:lnTo>
                    <a:pt x="818450" y="215392"/>
                  </a:lnTo>
                  <a:lnTo>
                    <a:pt x="848739" y="215392"/>
                  </a:lnTo>
                  <a:lnTo>
                    <a:pt x="808396" y="172872"/>
                  </a:lnTo>
                  <a:close/>
                </a:path>
                <a:path w="887095" h="335279">
                  <a:moveTo>
                    <a:pt x="804703" y="157252"/>
                  </a:moveTo>
                  <a:lnTo>
                    <a:pt x="797663" y="159277"/>
                  </a:lnTo>
                  <a:lnTo>
                    <a:pt x="782167" y="182671"/>
                  </a:lnTo>
                  <a:lnTo>
                    <a:pt x="773544" y="198996"/>
                  </a:lnTo>
                  <a:lnTo>
                    <a:pt x="786812" y="204221"/>
                  </a:lnTo>
                  <a:lnTo>
                    <a:pt x="806974" y="171373"/>
                  </a:lnTo>
                  <a:lnTo>
                    <a:pt x="808042" y="171373"/>
                  </a:lnTo>
                  <a:lnTo>
                    <a:pt x="804703" y="157252"/>
                  </a:lnTo>
                  <a:close/>
                </a:path>
                <a:path w="887095" h="335279">
                  <a:moveTo>
                    <a:pt x="773603" y="165681"/>
                  </a:moveTo>
                  <a:lnTo>
                    <a:pt x="772074" y="166001"/>
                  </a:lnTo>
                  <a:lnTo>
                    <a:pt x="756692" y="169456"/>
                  </a:lnTo>
                  <a:lnTo>
                    <a:pt x="748965" y="171027"/>
                  </a:lnTo>
                  <a:lnTo>
                    <a:pt x="727385" y="175111"/>
                  </a:lnTo>
                  <a:lnTo>
                    <a:pt x="720168" y="176282"/>
                  </a:lnTo>
                  <a:lnTo>
                    <a:pt x="724511" y="178365"/>
                  </a:lnTo>
                  <a:lnTo>
                    <a:pt x="755364" y="191830"/>
                  </a:lnTo>
                  <a:lnTo>
                    <a:pt x="773544" y="198996"/>
                  </a:lnTo>
                  <a:lnTo>
                    <a:pt x="782167" y="182671"/>
                  </a:lnTo>
                  <a:lnTo>
                    <a:pt x="793023" y="166282"/>
                  </a:lnTo>
                  <a:lnTo>
                    <a:pt x="771356" y="166282"/>
                  </a:lnTo>
                  <a:lnTo>
                    <a:pt x="773603" y="165681"/>
                  </a:lnTo>
                  <a:close/>
                </a:path>
                <a:path w="887095" h="335279">
                  <a:moveTo>
                    <a:pt x="569564" y="187898"/>
                  </a:moveTo>
                  <a:lnTo>
                    <a:pt x="567336" y="187918"/>
                  </a:lnTo>
                  <a:lnTo>
                    <a:pt x="569599" y="187986"/>
                  </a:lnTo>
                  <a:lnTo>
                    <a:pt x="571861" y="187993"/>
                  </a:lnTo>
                  <a:lnTo>
                    <a:pt x="569564" y="187898"/>
                  </a:lnTo>
                  <a:close/>
                </a:path>
                <a:path w="887095" h="335279">
                  <a:moveTo>
                    <a:pt x="575473" y="187885"/>
                  </a:moveTo>
                  <a:lnTo>
                    <a:pt x="569564" y="187898"/>
                  </a:lnTo>
                  <a:lnTo>
                    <a:pt x="571861" y="187993"/>
                  </a:lnTo>
                  <a:lnTo>
                    <a:pt x="746571" y="187993"/>
                  </a:lnTo>
                  <a:lnTo>
                    <a:pt x="746420" y="187927"/>
                  </a:lnTo>
                  <a:lnTo>
                    <a:pt x="579986" y="187927"/>
                  </a:lnTo>
                  <a:lnTo>
                    <a:pt x="575473" y="187885"/>
                  </a:lnTo>
                  <a:close/>
                </a:path>
                <a:path w="887095" h="335279">
                  <a:moveTo>
                    <a:pt x="720168" y="176282"/>
                  </a:moveTo>
                  <a:lnTo>
                    <a:pt x="662109" y="183969"/>
                  </a:lnTo>
                  <a:lnTo>
                    <a:pt x="623342" y="186813"/>
                  </a:lnTo>
                  <a:lnTo>
                    <a:pt x="584488" y="187906"/>
                  </a:lnTo>
                  <a:lnTo>
                    <a:pt x="579986" y="187927"/>
                  </a:lnTo>
                  <a:lnTo>
                    <a:pt x="746420" y="187927"/>
                  </a:lnTo>
                  <a:lnTo>
                    <a:pt x="724511" y="178365"/>
                  </a:lnTo>
                  <a:lnTo>
                    <a:pt x="720168" y="176282"/>
                  </a:lnTo>
                  <a:close/>
                </a:path>
                <a:path w="887095" h="335279">
                  <a:moveTo>
                    <a:pt x="711989" y="83869"/>
                  </a:moveTo>
                  <a:lnTo>
                    <a:pt x="696346" y="87060"/>
                  </a:lnTo>
                  <a:lnTo>
                    <a:pt x="682789" y="95856"/>
                  </a:lnTo>
                  <a:lnTo>
                    <a:pt x="673030" y="108819"/>
                  </a:lnTo>
                  <a:lnTo>
                    <a:pt x="669212" y="124801"/>
                  </a:lnTo>
                  <a:lnTo>
                    <a:pt x="672398" y="140436"/>
                  </a:lnTo>
                  <a:lnTo>
                    <a:pt x="681177" y="154007"/>
                  </a:lnTo>
                  <a:lnTo>
                    <a:pt x="694139" y="163792"/>
                  </a:lnTo>
                  <a:lnTo>
                    <a:pt x="720168" y="176282"/>
                  </a:lnTo>
                  <a:lnTo>
                    <a:pt x="727385" y="175111"/>
                  </a:lnTo>
                  <a:lnTo>
                    <a:pt x="748965" y="171027"/>
                  </a:lnTo>
                  <a:lnTo>
                    <a:pt x="756692" y="169456"/>
                  </a:lnTo>
                  <a:lnTo>
                    <a:pt x="772074" y="166001"/>
                  </a:lnTo>
                  <a:lnTo>
                    <a:pt x="773603" y="165681"/>
                  </a:lnTo>
                  <a:lnTo>
                    <a:pt x="774870" y="165341"/>
                  </a:lnTo>
                  <a:lnTo>
                    <a:pt x="781425" y="163687"/>
                  </a:lnTo>
                  <a:lnTo>
                    <a:pt x="796104" y="159726"/>
                  </a:lnTo>
                  <a:lnTo>
                    <a:pt x="797663" y="159277"/>
                  </a:lnTo>
                  <a:lnTo>
                    <a:pt x="803204" y="150912"/>
                  </a:lnTo>
                  <a:lnTo>
                    <a:pt x="825438" y="150912"/>
                  </a:lnTo>
                  <a:lnTo>
                    <a:pt x="830083" y="149436"/>
                  </a:lnTo>
                  <a:lnTo>
                    <a:pt x="842279" y="147095"/>
                  </a:lnTo>
                  <a:lnTo>
                    <a:pt x="863448" y="147095"/>
                  </a:lnTo>
                  <a:lnTo>
                    <a:pt x="852323" y="139311"/>
                  </a:lnTo>
                  <a:lnTo>
                    <a:pt x="820554" y="128096"/>
                  </a:lnTo>
                  <a:lnTo>
                    <a:pt x="789232" y="115754"/>
                  </a:lnTo>
                  <a:lnTo>
                    <a:pt x="758375" y="102293"/>
                  </a:lnTo>
                  <a:lnTo>
                    <a:pt x="728002" y="87721"/>
                  </a:lnTo>
                  <a:lnTo>
                    <a:pt x="711989" y="83869"/>
                  </a:lnTo>
                  <a:close/>
                </a:path>
                <a:path w="887095" h="335279">
                  <a:moveTo>
                    <a:pt x="808042" y="171373"/>
                  </a:moveTo>
                  <a:lnTo>
                    <a:pt x="806974" y="171373"/>
                  </a:lnTo>
                  <a:lnTo>
                    <a:pt x="808396" y="172872"/>
                  </a:lnTo>
                  <a:lnTo>
                    <a:pt x="808042" y="171373"/>
                  </a:lnTo>
                  <a:close/>
                </a:path>
                <a:path w="887095" h="335279">
                  <a:moveTo>
                    <a:pt x="775636" y="165254"/>
                  </a:moveTo>
                  <a:lnTo>
                    <a:pt x="773603" y="165681"/>
                  </a:lnTo>
                  <a:lnTo>
                    <a:pt x="771356" y="166282"/>
                  </a:lnTo>
                  <a:lnTo>
                    <a:pt x="773503" y="165801"/>
                  </a:lnTo>
                  <a:lnTo>
                    <a:pt x="775636" y="165254"/>
                  </a:lnTo>
                  <a:close/>
                </a:path>
                <a:path w="887095" h="335279">
                  <a:moveTo>
                    <a:pt x="793704" y="165254"/>
                  </a:moveTo>
                  <a:lnTo>
                    <a:pt x="775636" y="165254"/>
                  </a:lnTo>
                  <a:lnTo>
                    <a:pt x="773503" y="165801"/>
                  </a:lnTo>
                  <a:lnTo>
                    <a:pt x="771356" y="166282"/>
                  </a:lnTo>
                  <a:lnTo>
                    <a:pt x="793023" y="166282"/>
                  </a:lnTo>
                  <a:lnTo>
                    <a:pt x="793704" y="165254"/>
                  </a:lnTo>
                  <a:close/>
                </a:path>
                <a:path w="887095" h="335279">
                  <a:moveTo>
                    <a:pt x="797663" y="159277"/>
                  </a:moveTo>
                  <a:lnTo>
                    <a:pt x="796104" y="159726"/>
                  </a:lnTo>
                  <a:lnTo>
                    <a:pt x="781425" y="163687"/>
                  </a:lnTo>
                  <a:lnTo>
                    <a:pt x="774870" y="165341"/>
                  </a:lnTo>
                  <a:lnTo>
                    <a:pt x="773603" y="165681"/>
                  </a:lnTo>
                  <a:lnTo>
                    <a:pt x="775636" y="165254"/>
                  </a:lnTo>
                  <a:lnTo>
                    <a:pt x="793704" y="165254"/>
                  </a:lnTo>
                  <a:lnTo>
                    <a:pt x="797663" y="159277"/>
                  </a:lnTo>
                  <a:close/>
                </a:path>
                <a:path w="887095" h="335279">
                  <a:moveTo>
                    <a:pt x="803204" y="150912"/>
                  </a:moveTo>
                  <a:lnTo>
                    <a:pt x="797663" y="159277"/>
                  </a:lnTo>
                  <a:lnTo>
                    <a:pt x="804703" y="157252"/>
                  </a:lnTo>
                  <a:lnTo>
                    <a:pt x="803204" y="150912"/>
                  </a:lnTo>
                  <a:close/>
                </a:path>
                <a:path w="887095" h="335279">
                  <a:moveTo>
                    <a:pt x="825438" y="150912"/>
                  </a:moveTo>
                  <a:lnTo>
                    <a:pt x="803204" y="150912"/>
                  </a:lnTo>
                  <a:lnTo>
                    <a:pt x="804703" y="157252"/>
                  </a:lnTo>
                  <a:lnTo>
                    <a:pt x="807485" y="156452"/>
                  </a:lnTo>
                  <a:lnTo>
                    <a:pt x="818801" y="153022"/>
                  </a:lnTo>
                  <a:lnTo>
                    <a:pt x="825438" y="150912"/>
                  </a:lnTo>
                  <a:close/>
                </a:path>
                <a:path w="887095" h="335279">
                  <a:moveTo>
                    <a:pt x="863448" y="147095"/>
                  </a:moveTo>
                  <a:lnTo>
                    <a:pt x="842279" y="147095"/>
                  </a:lnTo>
                  <a:lnTo>
                    <a:pt x="854220" y="148021"/>
                  </a:lnTo>
                  <a:lnTo>
                    <a:pt x="865353" y="152315"/>
                  </a:lnTo>
                  <a:lnTo>
                    <a:pt x="870933" y="156744"/>
                  </a:lnTo>
                  <a:lnTo>
                    <a:pt x="868209" y="150425"/>
                  </a:lnTo>
                  <a:lnTo>
                    <a:pt x="863448" y="147095"/>
                  </a:lnTo>
                  <a:close/>
                </a:path>
                <a:path w="887095" h="335279">
                  <a:moveTo>
                    <a:pt x="351605" y="154609"/>
                  </a:moveTo>
                  <a:lnTo>
                    <a:pt x="357239" y="156284"/>
                  </a:lnTo>
                  <a:lnTo>
                    <a:pt x="357517" y="156284"/>
                  </a:lnTo>
                  <a:lnTo>
                    <a:pt x="351605" y="154609"/>
                  </a:lnTo>
                  <a:close/>
                </a:path>
                <a:path w="887095" h="335279">
                  <a:moveTo>
                    <a:pt x="152910" y="65187"/>
                  </a:moveTo>
                  <a:lnTo>
                    <a:pt x="160585" y="69868"/>
                  </a:lnTo>
                  <a:lnTo>
                    <a:pt x="157137" y="67739"/>
                  </a:lnTo>
                  <a:lnTo>
                    <a:pt x="152910" y="65187"/>
                  </a:lnTo>
                  <a:close/>
                </a:path>
                <a:path w="887095" h="335279">
                  <a:moveTo>
                    <a:pt x="157137" y="67739"/>
                  </a:moveTo>
                  <a:lnTo>
                    <a:pt x="160585" y="69868"/>
                  </a:lnTo>
                  <a:lnTo>
                    <a:pt x="157137" y="67739"/>
                  </a:lnTo>
                  <a:close/>
                </a:path>
                <a:path w="887095" h="335279">
                  <a:moveTo>
                    <a:pt x="153004" y="65187"/>
                  </a:moveTo>
                  <a:lnTo>
                    <a:pt x="157137" y="67739"/>
                  </a:lnTo>
                  <a:lnTo>
                    <a:pt x="153004" y="65187"/>
                  </a:lnTo>
                  <a:close/>
                </a:path>
              </a:pathLst>
            </a:custGeom>
            <a:solidFill>
              <a:srgbClr val="FCEDAF"/>
            </a:solidFill>
          </p:spPr>
          <p:txBody>
            <a:bodyPr wrap="square" lIns="0" tIns="0" rIns="0" bIns="0" rtlCol="0"/>
            <a:lstStyle/>
            <a:p>
              <a:endParaRPr dirty="0"/>
            </a:p>
          </p:txBody>
        </p:sp>
      </p:grpSp>
      <p:sp>
        <p:nvSpPr>
          <p:cNvPr id="12" name="object 12"/>
          <p:cNvSpPr txBox="1"/>
          <p:nvPr/>
        </p:nvSpPr>
        <p:spPr>
          <a:xfrm>
            <a:off x="10983213" y="2437645"/>
            <a:ext cx="7616825" cy="702500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Calibri"/>
                <a:cs typeface="Calibri"/>
              </a:rPr>
              <a:t>Choisir</a:t>
            </a:r>
            <a:r>
              <a:rPr sz="2450" spc="30" dirty="0">
                <a:solidFill>
                  <a:srgbClr val="231F20"/>
                </a:solidFill>
                <a:latin typeface="Calibri"/>
                <a:cs typeface="Calibri"/>
              </a:rPr>
              <a:t> </a:t>
            </a:r>
            <a:r>
              <a:rPr sz="2450" dirty="0">
                <a:solidFill>
                  <a:srgbClr val="231F20"/>
                </a:solidFill>
                <a:latin typeface="Calibri"/>
                <a:cs typeface="Calibri"/>
              </a:rPr>
              <a:t>avec</a:t>
            </a:r>
            <a:r>
              <a:rPr sz="2450" spc="30" dirty="0">
                <a:solidFill>
                  <a:srgbClr val="231F20"/>
                </a:solidFill>
                <a:latin typeface="Calibri"/>
                <a:cs typeface="Calibri"/>
              </a:rPr>
              <a:t> </a:t>
            </a:r>
            <a:r>
              <a:rPr sz="2450" spc="65" dirty="0">
                <a:solidFill>
                  <a:srgbClr val="231F20"/>
                </a:solidFill>
                <a:latin typeface="Calibri"/>
                <a:cs typeface="Calibri"/>
              </a:rPr>
              <a:t>soin</a:t>
            </a:r>
            <a:r>
              <a:rPr sz="2450" spc="25" dirty="0">
                <a:solidFill>
                  <a:srgbClr val="231F20"/>
                </a:solidFill>
                <a:latin typeface="Calibri"/>
                <a:cs typeface="Calibri"/>
              </a:rPr>
              <a:t> </a:t>
            </a:r>
            <a:r>
              <a:rPr sz="2450" b="1" spc="80" dirty="0">
                <a:solidFill>
                  <a:srgbClr val="231F20"/>
                </a:solidFill>
                <a:latin typeface="Calibri"/>
                <a:cs typeface="Calibri"/>
              </a:rPr>
              <a:t>ses</a:t>
            </a:r>
            <a:r>
              <a:rPr sz="2450" b="1" spc="45" dirty="0">
                <a:solidFill>
                  <a:srgbClr val="231F20"/>
                </a:solidFill>
                <a:latin typeface="Calibri"/>
                <a:cs typeface="Calibri"/>
              </a:rPr>
              <a:t> </a:t>
            </a:r>
            <a:r>
              <a:rPr sz="2450" b="1" spc="60" dirty="0">
                <a:solidFill>
                  <a:srgbClr val="231F20"/>
                </a:solidFill>
                <a:latin typeface="Calibri"/>
                <a:cs typeface="Calibri"/>
              </a:rPr>
              <a:t>mots</a:t>
            </a:r>
            <a:r>
              <a:rPr sz="2450" b="1" spc="30" dirty="0">
                <a:solidFill>
                  <a:srgbClr val="231F20"/>
                </a:solidFill>
                <a:latin typeface="Calibri"/>
                <a:cs typeface="Calibri"/>
              </a:rPr>
              <a:t> </a:t>
            </a:r>
            <a:r>
              <a:rPr sz="2450" b="1" dirty="0">
                <a:solidFill>
                  <a:srgbClr val="231F20"/>
                </a:solidFill>
                <a:latin typeface="Calibri"/>
                <a:cs typeface="Calibri"/>
              </a:rPr>
              <a:t>de</a:t>
            </a:r>
            <a:r>
              <a:rPr sz="2450" b="1" spc="25" dirty="0">
                <a:solidFill>
                  <a:srgbClr val="231F20"/>
                </a:solidFill>
                <a:latin typeface="Calibri"/>
                <a:cs typeface="Calibri"/>
              </a:rPr>
              <a:t> </a:t>
            </a:r>
            <a:r>
              <a:rPr sz="2450" b="1" spc="65" dirty="0">
                <a:solidFill>
                  <a:srgbClr val="231F20"/>
                </a:solidFill>
                <a:latin typeface="Calibri"/>
                <a:cs typeface="Calibri"/>
              </a:rPr>
              <a:t>passe</a:t>
            </a:r>
            <a:endParaRPr sz="2450" b="1" dirty="0">
              <a:latin typeface="Calibri"/>
              <a:cs typeface="Calibri"/>
            </a:endParaRPr>
          </a:p>
          <a:p>
            <a:pPr marL="12700" marR="349885">
              <a:lnSpc>
                <a:spcPts val="2580"/>
              </a:lnSpc>
              <a:spcBef>
                <a:spcPts val="2600"/>
              </a:spcBef>
            </a:pPr>
            <a:r>
              <a:rPr sz="2450" b="1" dirty="0">
                <a:solidFill>
                  <a:srgbClr val="231F20"/>
                </a:solidFill>
                <a:latin typeface="Calibri"/>
                <a:cs typeface="Calibri"/>
              </a:rPr>
              <a:t>Mettre</a:t>
            </a:r>
            <a:r>
              <a:rPr sz="2450" b="1" spc="120" dirty="0">
                <a:solidFill>
                  <a:srgbClr val="231F20"/>
                </a:solidFill>
                <a:latin typeface="Calibri"/>
                <a:cs typeface="Calibri"/>
              </a:rPr>
              <a:t> </a:t>
            </a:r>
            <a:r>
              <a:rPr sz="2450" b="1" spc="90" dirty="0">
                <a:solidFill>
                  <a:srgbClr val="231F20"/>
                </a:solidFill>
                <a:latin typeface="Calibri"/>
                <a:cs typeface="Calibri"/>
              </a:rPr>
              <a:t>à</a:t>
            </a:r>
            <a:r>
              <a:rPr sz="2450" b="1" spc="120" dirty="0">
                <a:solidFill>
                  <a:srgbClr val="231F20"/>
                </a:solidFill>
                <a:latin typeface="Calibri"/>
                <a:cs typeface="Calibri"/>
              </a:rPr>
              <a:t> </a:t>
            </a:r>
            <a:r>
              <a:rPr sz="2450" b="1" spc="75" dirty="0">
                <a:solidFill>
                  <a:srgbClr val="231F20"/>
                </a:solidFill>
                <a:latin typeface="Calibri"/>
                <a:cs typeface="Calibri"/>
              </a:rPr>
              <a:t>jour</a:t>
            </a:r>
            <a:r>
              <a:rPr sz="2450" b="1" spc="125" dirty="0">
                <a:solidFill>
                  <a:srgbClr val="231F20"/>
                </a:solidFill>
                <a:latin typeface="Calibri"/>
                <a:cs typeface="Calibri"/>
              </a:rPr>
              <a:t> </a:t>
            </a:r>
            <a:r>
              <a:rPr sz="2450" dirty="0">
                <a:solidFill>
                  <a:srgbClr val="231F20"/>
                </a:solidFill>
                <a:latin typeface="Calibri"/>
                <a:cs typeface="Calibri"/>
              </a:rPr>
              <a:t>régulièrement</a:t>
            </a:r>
            <a:r>
              <a:rPr sz="2450" spc="125" dirty="0">
                <a:solidFill>
                  <a:srgbClr val="231F20"/>
                </a:solidFill>
                <a:latin typeface="Calibri"/>
                <a:cs typeface="Calibri"/>
              </a:rPr>
              <a:t> </a:t>
            </a:r>
            <a:r>
              <a:rPr sz="2450" dirty="0">
                <a:solidFill>
                  <a:srgbClr val="231F20"/>
                </a:solidFill>
                <a:latin typeface="Calibri"/>
                <a:cs typeface="Calibri"/>
              </a:rPr>
              <a:t>et</a:t>
            </a:r>
            <a:r>
              <a:rPr sz="2450" spc="120" dirty="0">
                <a:solidFill>
                  <a:srgbClr val="231F20"/>
                </a:solidFill>
                <a:latin typeface="Calibri"/>
                <a:cs typeface="Calibri"/>
              </a:rPr>
              <a:t> </a:t>
            </a:r>
            <a:r>
              <a:rPr sz="2450" spc="60" dirty="0">
                <a:solidFill>
                  <a:srgbClr val="231F20"/>
                </a:solidFill>
                <a:latin typeface="Calibri"/>
                <a:cs typeface="Calibri"/>
              </a:rPr>
              <a:t>appliquer</a:t>
            </a:r>
            <a:r>
              <a:rPr sz="2450" spc="125" dirty="0">
                <a:solidFill>
                  <a:srgbClr val="231F20"/>
                </a:solidFill>
                <a:latin typeface="Calibri"/>
                <a:cs typeface="Calibri"/>
              </a:rPr>
              <a:t> </a:t>
            </a:r>
            <a:r>
              <a:rPr sz="2450" spc="90" dirty="0">
                <a:solidFill>
                  <a:srgbClr val="231F20"/>
                </a:solidFill>
                <a:latin typeface="Calibri"/>
                <a:cs typeface="Calibri"/>
              </a:rPr>
              <a:t>les</a:t>
            </a:r>
            <a:r>
              <a:rPr sz="2450" spc="120" dirty="0">
                <a:solidFill>
                  <a:srgbClr val="231F20"/>
                </a:solidFill>
                <a:latin typeface="Calibri"/>
                <a:cs typeface="Calibri"/>
              </a:rPr>
              <a:t> </a:t>
            </a:r>
            <a:r>
              <a:rPr sz="2450" spc="55" dirty="0">
                <a:solidFill>
                  <a:srgbClr val="231F20"/>
                </a:solidFill>
                <a:latin typeface="Calibri"/>
                <a:cs typeface="Calibri"/>
              </a:rPr>
              <a:t>correctifs </a:t>
            </a:r>
            <a:r>
              <a:rPr sz="2450" spc="75" dirty="0">
                <a:solidFill>
                  <a:srgbClr val="231F20"/>
                </a:solidFill>
                <a:latin typeface="Calibri"/>
                <a:cs typeface="Calibri"/>
              </a:rPr>
              <a:t>sur</a:t>
            </a:r>
            <a:r>
              <a:rPr sz="2450" spc="-10" dirty="0">
                <a:solidFill>
                  <a:srgbClr val="231F20"/>
                </a:solidFill>
                <a:latin typeface="Calibri"/>
                <a:cs typeface="Calibri"/>
              </a:rPr>
              <a:t> </a:t>
            </a:r>
            <a:r>
              <a:rPr sz="2450" spc="90" dirty="0">
                <a:solidFill>
                  <a:srgbClr val="231F20"/>
                </a:solidFill>
                <a:latin typeface="Calibri"/>
                <a:cs typeface="Calibri"/>
              </a:rPr>
              <a:t>les</a:t>
            </a:r>
            <a:r>
              <a:rPr sz="2450" dirty="0">
                <a:solidFill>
                  <a:srgbClr val="231F20"/>
                </a:solidFill>
                <a:latin typeface="Calibri"/>
                <a:cs typeface="Calibri"/>
              </a:rPr>
              <a:t> </a:t>
            </a:r>
            <a:r>
              <a:rPr sz="2450" spc="55" dirty="0">
                <a:solidFill>
                  <a:srgbClr val="231F20"/>
                </a:solidFill>
                <a:latin typeface="Calibri"/>
                <a:cs typeface="Calibri"/>
              </a:rPr>
              <a:t>appareils</a:t>
            </a:r>
            <a:endParaRPr sz="2450" dirty="0">
              <a:latin typeface="Calibri"/>
              <a:cs typeface="Calibri"/>
            </a:endParaRPr>
          </a:p>
          <a:p>
            <a:pPr marL="12700">
              <a:lnSpc>
                <a:spcPct val="100000"/>
              </a:lnSpc>
              <a:spcBef>
                <a:spcPts val="2180"/>
              </a:spcBef>
            </a:pPr>
            <a:r>
              <a:rPr sz="2450" spc="65" dirty="0">
                <a:solidFill>
                  <a:srgbClr val="231F20"/>
                </a:solidFill>
                <a:latin typeface="Calibri"/>
                <a:cs typeface="Calibri"/>
              </a:rPr>
              <a:t>Effectuer</a:t>
            </a:r>
            <a:r>
              <a:rPr sz="2450" spc="95" dirty="0">
                <a:solidFill>
                  <a:srgbClr val="231F20"/>
                </a:solidFill>
                <a:latin typeface="Calibri"/>
                <a:cs typeface="Calibri"/>
              </a:rPr>
              <a:t> </a:t>
            </a:r>
            <a:r>
              <a:rPr sz="2450" dirty="0">
                <a:solidFill>
                  <a:srgbClr val="231F20"/>
                </a:solidFill>
                <a:latin typeface="Calibri"/>
                <a:cs typeface="Calibri"/>
              </a:rPr>
              <a:t>des</a:t>
            </a:r>
            <a:r>
              <a:rPr sz="2450" spc="90" dirty="0">
                <a:solidFill>
                  <a:srgbClr val="231F20"/>
                </a:solidFill>
                <a:latin typeface="Calibri"/>
                <a:cs typeface="Calibri"/>
              </a:rPr>
              <a:t> </a:t>
            </a:r>
            <a:r>
              <a:rPr sz="2450" b="1" spc="70" dirty="0">
                <a:solidFill>
                  <a:srgbClr val="231F20"/>
                </a:solidFill>
                <a:latin typeface="Calibri"/>
                <a:cs typeface="Calibri"/>
              </a:rPr>
              <a:t>sauvegardes</a:t>
            </a:r>
            <a:r>
              <a:rPr sz="2450" spc="100" dirty="0">
                <a:solidFill>
                  <a:srgbClr val="231F20"/>
                </a:solidFill>
                <a:latin typeface="Calibri"/>
                <a:cs typeface="Calibri"/>
              </a:rPr>
              <a:t> </a:t>
            </a:r>
            <a:r>
              <a:rPr sz="2450" dirty="0">
                <a:solidFill>
                  <a:srgbClr val="231F20"/>
                </a:solidFill>
                <a:latin typeface="Calibri"/>
                <a:cs typeface="Calibri"/>
              </a:rPr>
              <a:t>de</a:t>
            </a:r>
            <a:r>
              <a:rPr sz="2450" spc="95" dirty="0">
                <a:solidFill>
                  <a:srgbClr val="231F20"/>
                </a:solidFill>
                <a:latin typeface="Calibri"/>
                <a:cs typeface="Calibri"/>
              </a:rPr>
              <a:t> </a:t>
            </a:r>
            <a:r>
              <a:rPr sz="2450" dirty="0">
                <a:solidFill>
                  <a:srgbClr val="231F20"/>
                </a:solidFill>
                <a:latin typeface="Calibri"/>
                <a:cs typeface="Calibri"/>
              </a:rPr>
              <a:t>vos</a:t>
            </a:r>
            <a:r>
              <a:rPr sz="2450" spc="90" dirty="0">
                <a:solidFill>
                  <a:srgbClr val="231F20"/>
                </a:solidFill>
                <a:latin typeface="Calibri"/>
                <a:cs typeface="Calibri"/>
              </a:rPr>
              <a:t> </a:t>
            </a:r>
            <a:r>
              <a:rPr sz="2450" dirty="0">
                <a:solidFill>
                  <a:srgbClr val="231F20"/>
                </a:solidFill>
                <a:latin typeface="Calibri"/>
                <a:cs typeface="Calibri"/>
              </a:rPr>
              <a:t>données</a:t>
            </a:r>
            <a:r>
              <a:rPr sz="2450" spc="95" dirty="0">
                <a:solidFill>
                  <a:srgbClr val="231F20"/>
                </a:solidFill>
                <a:latin typeface="Calibri"/>
                <a:cs typeface="Calibri"/>
              </a:rPr>
              <a:t> </a:t>
            </a:r>
            <a:r>
              <a:rPr sz="2450" spc="-10" dirty="0">
                <a:solidFill>
                  <a:srgbClr val="231F20"/>
                </a:solidFill>
                <a:latin typeface="Calibri"/>
                <a:cs typeface="Calibri"/>
              </a:rPr>
              <a:t>régulièrement</a:t>
            </a:r>
            <a:endParaRPr sz="2450" dirty="0">
              <a:latin typeface="Calibri"/>
              <a:cs typeface="Calibri"/>
            </a:endParaRPr>
          </a:p>
          <a:p>
            <a:pPr marL="12700">
              <a:lnSpc>
                <a:spcPct val="100000"/>
              </a:lnSpc>
              <a:spcBef>
                <a:spcPts val="2210"/>
              </a:spcBef>
            </a:pPr>
            <a:r>
              <a:rPr sz="2450" b="1" spc="105" dirty="0">
                <a:solidFill>
                  <a:srgbClr val="231F20"/>
                </a:solidFill>
                <a:latin typeface="Calibri"/>
                <a:cs typeface="Calibri"/>
              </a:rPr>
              <a:t>Sécuriser</a:t>
            </a:r>
            <a:r>
              <a:rPr sz="2450" b="1" dirty="0">
                <a:solidFill>
                  <a:srgbClr val="231F20"/>
                </a:solidFill>
                <a:latin typeface="Calibri"/>
                <a:cs typeface="Calibri"/>
              </a:rPr>
              <a:t> </a:t>
            </a:r>
            <a:r>
              <a:rPr sz="2450" b="1" spc="90" dirty="0">
                <a:solidFill>
                  <a:srgbClr val="231F20"/>
                </a:solidFill>
                <a:latin typeface="Calibri"/>
                <a:cs typeface="Calibri"/>
              </a:rPr>
              <a:t>l’accès</a:t>
            </a:r>
            <a:r>
              <a:rPr sz="2450" b="1" spc="30" dirty="0">
                <a:solidFill>
                  <a:srgbClr val="231F20"/>
                </a:solidFill>
                <a:latin typeface="Calibri"/>
                <a:cs typeface="Calibri"/>
              </a:rPr>
              <a:t> </a:t>
            </a:r>
            <a:r>
              <a:rPr sz="2450" spc="80" dirty="0">
                <a:solidFill>
                  <a:srgbClr val="231F20"/>
                </a:solidFill>
                <a:latin typeface="Calibri"/>
                <a:cs typeface="Calibri"/>
              </a:rPr>
              <a:t>à</a:t>
            </a:r>
            <a:r>
              <a:rPr sz="2450" spc="10" dirty="0">
                <a:solidFill>
                  <a:srgbClr val="231F20"/>
                </a:solidFill>
                <a:latin typeface="Calibri"/>
                <a:cs typeface="Calibri"/>
              </a:rPr>
              <a:t> </a:t>
            </a:r>
            <a:r>
              <a:rPr sz="2450" dirty="0">
                <a:solidFill>
                  <a:srgbClr val="231F20"/>
                </a:solidFill>
                <a:latin typeface="Calibri"/>
                <a:cs typeface="Calibri"/>
              </a:rPr>
              <a:t>votre</a:t>
            </a:r>
            <a:r>
              <a:rPr sz="2450" spc="5" dirty="0">
                <a:solidFill>
                  <a:srgbClr val="231F20"/>
                </a:solidFill>
                <a:latin typeface="Calibri"/>
                <a:cs typeface="Calibri"/>
              </a:rPr>
              <a:t> </a:t>
            </a:r>
            <a:r>
              <a:rPr sz="2450" spc="100" dirty="0">
                <a:solidFill>
                  <a:srgbClr val="231F20"/>
                </a:solidFill>
                <a:latin typeface="Calibri"/>
                <a:cs typeface="Calibri"/>
              </a:rPr>
              <a:t>Wi-</a:t>
            </a:r>
            <a:r>
              <a:rPr sz="2450" spc="50" dirty="0">
                <a:solidFill>
                  <a:srgbClr val="231F20"/>
                </a:solidFill>
                <a:latin typeface="Calibri"/>
                <a:cs typeface="Calibri"/>
              </a:rPr>
              <a:t>Fi</a:t>
            </a:r>
            <a:endParaRPr sz="2450" dirty="0">
              <a:latin typeface="Calibri"/>
              <a:cs typeface="Calibri"/>
            </a:endParaRPr>
          </a:p>
          <a:p>
            <a:pPr marL="12700" marR="339090">
              <a:lnSpc>
                <a:spcPts val="2580"/>
              </a:lnSpc>
              <a:spcBef>
                <a:spcPts val="2600"/>
              </a:spcBef>
            </a:pPr>
            <a:r>
              <a:rPr sz="2450" spc="65" dirty="0">
                <a:solidFill>
                  <a:srgbClr val="231F20"/>
                </a:solidFill>
                <a:latin typeface="Calibri"/>
                <a:cs typeface="Calibri"/>
              </a:rPr>
              <a:t>Être</a:t>
            </a:r>
            <a:r>
              <a:rPr sz="2450" spc="20" dirty="0">
                <a:solidFill>
                  <a:srgbClr val="231F20"/>
                </a:solidFill>
                <a:latin typeface="Calibri"/>
                <a:cs typeface="Calibri"/>
              </a:rPr>
              <a:t> </a:t>
            </a:r>
            <a:r>
              <a:rPr sz="2450" spc="100" dirty="0">
                <a:solidFill>
                  <a:srgbClr val="231F20"/>
                </a:solidFill>
                <a:latin typeface="Calibri"/>
                <a:cs typeface="Calibri"/>
              </a:rPr>
              <a:t>aussi</a:t>
            </a:r>
            <a:r>
              <a:rPr sz="2450" spc="15" dirty="0">
                <a:solidFill>
                  <a:srgbClr val="231F20"/>
                </a:solidFill>
                <a:latin typeface="Calibri"/>
                <a:cs typeface="Calibri"/>
              </a:rPr>
              <a:t> </a:t>
            </a:r>
            <a:r>
              <a:rPr sz="2450" b="1" spc="55" dirty="0">
                <a:solidFill>
                  <a:srgbClr val="231F20"/>
                </a:solidFill>
                <a:latin typeface="Calibri"/>
                <a:cs typeface="Calibri"/>
              </a:rPr>
              <a:t>prudent</a:t>
            </a:r>
            <a:r>
              <a:rPr sz="2450" spc="25" dirty="0">
                <a:solidFill>
                  <a:srgbClr val="231F20"/>
                </a:solidFill>
                <a:latin typeface="Calibri"/>
                <a:cs typeface="Calibri"/>
              </a:rPr>
              <a:t> </a:t>
            </a:r>
            <a:r>
              <a:rPr sz="2450" dirty="0">
                <a:solidFill>
                  <a:srgbClr val="231F20"/>
                </a:solidFill>
                <a:latin typeface="Calibri"/>
                <a:cs typeface="Calibri"/>
              </a:rPr>
              <a:t>avec</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smartphone</a:t>
            </a:r>
            <a:r>
              <a:rPr sz="2450" spc="25" dirty="0">
                <a:solidFill>
                  <a:srgbClr val="231F20"/>
                </a:solidFill>
                <a:latin typeface="Calibri"/>
                <a:cs typeface="Calibri"/>
              </a:rPr>
              <a:t> </a:t>
            </a:r>
            <a:r>
              <a:rPr sz="2450" dirty="0">
                <a:solidFill>
                  <a:srgbClr val="231F20"/>
                </a:solidFill>
                <a:latin typeface="Calibri"/>
                <a:cs typeface="Calibri"/>
              </a:rPr>
              <a:t>ou</a:t>
            </a:r>
            <a:r>
              <a:rPr sz="2450" spc="15" dirty="0">
                <a:solidFill>
                  <a:srgbClr val="231F20"/>
                </a:solidFill>
                <a:latin typeface="Calibri"/>
                <a:cs typeface="Calibri"/>
              </a:rPr>
              <a:t> </a:t>
            </a:r>
            <a:r>
              <a:rPr sz="2450" spc="90" dirty="0">
                <a:solidFill>
                  <a:srgbClr val="231F20"/>
                </a:solidFill>
                <a:latin typeface="Calibri"/>
                <a:cs typeface="Calibri"/>
              </a:rPr>
              <a:t>sa</a:t>
            </a:r>
            <a:r>
              <a:rPr sz="2450" spc="15" dirty="0">
                <a:solidFill>
                  <a:srgbClr val="231F20"/>
                </a:solidFill>
                <a:latin typeface="Calibri"/>
                <a:cs typeface="Calibri"/>
              </a:rPr>
              <a:t> </a:t>
            </a:r>
            <a:r>
              <a:rPr sz="2450" spc="35" dirty="0">
                <a:solidFill>
                  <a:srgbClr val="231F20"/>
                </a:solidFill>
                <a:latin typeface="Calibri"/>
                <a:cs typeface="Calibri"/>
              </a:rPr>
              <a:t>tablette </a:t>
            </a:r>
            <a:r>
              <a:rPr sz="2450" dirty="0">
                <a:solidFill>
                  <a:srgbClr val="231F20"/>
                </a:solidFill>
                <a:latin typeface="Calibri"/>
                <a:cs typeface="Calibri"/>
              </a:rPr>
              <a:t>qu’avec</a:t>
            </a:r>
            <a:r>
              <a:rPr sz="2450" spc="90" dirty="0">
                <a:solidFill>
                  <a:srgbClr val="231F20"/>
                </a:solidFill>
                <a:latin typeface="Calibri"/>
                <a:cs typeface="Calibri"/>
              </a:rPr>
              <a:t> </a:t>
            </a:r>
            <a:r>
              <a:rPr sz="2450" spc="55" dirty="0">
                <a:solidFill>
                  <a:srgbClr val="231F20"/>
                </a:solidFill>
                <a:latin typeface="Calibri"/>
                <a:cs typeface="Calibri"/>
              </a:rPr>
              <a:t>son</a:t>
            </a:r>
            <a:r>
              <a:rPr sz="2450" spc="85" dirty="0">
                <a:solidFill>
                  <a:srgbClr val="231F20"/>
                </a:solidFill>
                <a:latin typeface="Calibri"/>
                <a:cs typeface="Calibri"/>
              </a:rPr>
              <a:t> </a:t>
            </a:r>
            <a:r>
              <a:rPr sz="2450" spc="-10" dirty="0">
                <a:solidFill>
                  <a:srgbClr val="231F20"/>
                </a:solidFill>
                <a:latin typeface="Calibri"/>
                <a:cs typeface="Calibri"/>
              </a:rPr>
              <a:t>ordinateur</a:t>
            </a:r>
            <a:endParaRPr sz="2450" dirty="0">
              <a:latin typeface="Calibri"/>
              <a:cs typeface="Calibri"/>
            </a:endParaRPr>
          </a:p>
          <a:p>
            <a:pPr marL="12700" marR="434975">
              <a:lnSpc>
                <a:spcPts val="5150"/>
              </a:lnSpc>
              <a:spcBef>
                <a:spcPts val="509"/>
              </a:spcBef>
            </a:pPr>
            <a:r>
              <a:rPr sz="2450" spc="65" dirty="0">
                <a:solidFill>
                  <a:srgbClr val="231F20"/>
                </a:solidFill>
                <a:latin typeface="Calibri"/>
                <a:cs typeface="Calibri"/>
              </a:rPr>
              <a:t>Être</a:t>
            </a:r>
            <a:r>
              <a:rPr sz="2450" dirty="0">
                <a:solidFill>
                  <a:srgbClr val="231F20"/>
                </a:solidFill>
                <a:latin typeface="Calibri"/>
                <a:cs typeface="Calibri"/>
              </a:rPr>
              <a:t> </a:t>
            </a:r>
            <a:r>
              <a:rPr sz="2450" b="1" spc="55" dirty="0">
                <a:solidFill>
                  <a:srgbClr val="231F20"/>
                </a:solidFill>
                <a:latin typeface="Calibri"/>
                <a:cs typeface="Calibri"/>
              </a:rPr>
              <a:t>prudent</a:t>
            </a:r>
            <a:r>
              <a:rPr sz="2450" spc="5" dirty="0">
                <a:solidFill>
                  <a:srgbClr val="231F20"/>
                </a:solidFill>
                <a:latin typeface="Calibri"/>
                <a:cs typeface="Calibri"/>
              </a:rPr>
              <a:t> </a:t>
            </a:r>
            <a:r>
              <a:rPr sz="2450" spc="80" dirty="0">
                <a:solidFill>
                  <a:srgbClr val="231F20"/>
                </a:solidFill>
                <a:latin typeface="Calibri"/>
                <a:cs typeface="Calibri"/>
              </a:rPr>
              <a:t>lors</a:t>
            </a:r>
            <a:r>
              <a:rPr sz="2450" dirty="0">
                <a:solidFill>
                  <a:srgbClr val="231F20"/>
                </a:solidFill>
                <a:latin typeface="Calibri"/>
                <a:cs typeface="Calibri"/>
              </a:rPr>
              <a:t> de</a:t>
            </a:r>
            <a:r>
              <a:rPr sz="2450" spc="5" dirty="0">
                <a:solidFill>
                  <a:srgbClr val="231F20"/>
                </a:solidFill>
                <a:latin typeface="Calibri"/>
                <a:cs typeface="Calibri"/>
              </a:rPr>
              <a:t> </a:t>
            </a:r>
            <a:r>
              <a:rPr sz="2450" spc="75" dirty="0">
                <a:solidFill>
                  <a:srgbClr val="231F20"/>
                </a:solidFill>
                <a:latin typeface="Calibri"/>
                <a:cs typeface="Calibri"/>
              </a:rPr>
              <a:t>l’utilisation</a:t>
            </a:r>
            <a:r>
              <a:rPr sz="2450"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90" dirty="0">
                <a:solidFill>
                  <a:srgbClr val="231F20"/>
                </a:solidFill>
                <a:latin typeface="Calibri"/>
                <a:cs typeface="Calibri"/>
              </a:rPr>
              <a:t>sa</a:t>
            </a:r>
            <a:r>
              <a:rPr sz="2450" dirty="0">
                <a:solidFill>
                  <a:srgbClr val="231F20"/>
                </a:solidFill>
                <a:latin typeface="Calibri"/>
                <a:cs typeface="Calibri"/>
              </a:rPr>
              <a:t> </a:t>
            </a:r>
            <a:r>
              <a:rPr sz="2450" spc="55" dirty="0">
                <a:solidFill>
                  <a:srgbClr val="231F20"/>
                </a:solidFill>
                <a:latin typeface="Calibri"/>
                <a:cs typeface="Calibri"/>
              </a:rPr>
              <a:t>messagerie </a:t>
            </a:r>
            <a:r>
              <a:rPr sz="2450" dirty="0">
                <a:solidFill>
                  <a:srgbClr val="231F20"/>
                </a:solidFill>
                <a:latin typeface="Calibri"/>
                <a:cs typeface="Calibri"/>
              </a:rPr>
              <a:t>Télécharger</a:t>
            </a:r>
            <a:r>
              <a:rPr sz="2450" spc="120" dirty="0">
                <a:solidFill>
                  <a:srgbClr val="231F20"/>
                </a:solidFill>
                <a:latin typeface="Calibri"/>
                <a:cs typeface="Calibri"/>
              </a:rPr>
              <a:t> </a:t>
            </a:r>
            <a:r>
              <a:rPr sz="2450" spc="80" dirty="0">
                <a:solidFill>
                  <a:srgbClr val="231F20"/>
                </a:solidFill>
                <a:latin typeface="Calibri"/>
                <a:cs typeface="Calibri"/>
              </a:rPr>
              <a:t>ses</a:t>
            </a:r>
            <a:r>
              <a:rPr sz="2450" spc="120" dirty="0">
                <a:solidFill>
                  <a:srgbClr val="231F20"/>
                </a:solidFill>
                <a:latin typeface="Calibri"/>
                <a:cs typeface="Calibri"/>
              </a:rPr>
              <a:t> </a:t>
            </a:r>
            <a:r>
              <a:rPr sz="2450" dirty="0">
                <a:solidFill>
                  <a:srgbClr val="231F20"/>
                </a:solidFill>
                <a:latin typeface="Calibri"/>
                <a:cs typeface="Calibri"/>
              </a:rPr>
              <a:t>programmes</a:t>
            </a:r>
            <a:r>
              <a:rPr sz="2450" spc="125" dirty="0">
                <a:solidFill>
                  <a:srgbClr val="231F20"/>
                </a:solidFill>
                <a:latin typeface="Calibri"/>
                <a:cs typeface="Calibri"/>
              </a:rPr>
              <a:t> </a:t>
            </a:r>
            <a:r>
              <a:rPr sz="2450" spc="75" dirty="0">
                <a:solidFill>
                  <a:srgbClr val="231F20"/>
                </a:solidFill>
                <a:latin typeface="Calibri"/>
                <a:cs typeface="Calibri"/>
              </a:rPr>
              <a:t>sur</a:t>
            </a:r>
            <a:r>
              <a:rPr sz="2450" spc="120" dirty="0">
                <a:solidFill>
                  <a:srgbClr val="231F20"/>
                </a:solidFill>
                <a:latin typeface="Calibri"/>
                <a:cs typeface="Calibri"/>
              </a:rPr>
              <a:t> </a:t>
            </a:r>
            <a:r>
              <a:rPr sz="2450" spc="90" dirty="0">
                <a:solidFill>
                  <a:srgbClr val="231F20"/>
                </a:solidFill>
                <a:latin typeface="Calibri"/>
                <a:cs typeface="Calibri"/>
              </a:rPr>
              <a:t>les</a:t>
            </a:r>
            <a:r>
              <a:rPr sz="2450" spc="150" dirty="0">
                <a:solidFill>
                  <a:srgbClr val="231F20"/>
                </a:solidFill>
                <a:latin typeface="Calibri"/>
                <a:cs typeface="Calibri"/>
              </a:rPr>
              <a:t> </a:t>
            </a:r>
            <a:r>
              <a:rPr sz="2450" b="1" spc="95" dirty="0">
                <a:solidFill>
                  <a:srgbClr val="231F20"/>
                </a:solidFill>
                <a:latin typeface="Calibri"/>
                <a:cs typeface="Calibri"/>
              </a:rPr>
              <a:t>sites</a:t>
            </a:r>
            <a:r>
              <a:rPr sz="2450" b="1" spc="125" dirty="0">
                <a:solidFill>
                  <a:srgbClr val="231F20"/>
                </a:solidFill>
                <a:latin typeface="Calibri"/>
                <a:cs typeface="Calibri"/>
              </a:rPr>
              <a:t> </a:t>
            </a:r>
            <a:r>
              <a:rPr sz="2450" b="1" spc="85" dirty="0">
                <a:solidFill>
                  <a:srgbClr val="231F20"/>
                </a:solidFill>
                <a:latin typeface="Calibri"/>
                <a:cs typeface="Calibri"/>
              </a:rPr>
              <a:t>officiels</a:t>
            </a:r>
            <a:r>
              <a:rPr sz="2450" b="1" spc="120" dirty="0">
                <a:solidFill>
                  <a:srgbClr val="231F20"/>
                </a:solidFill>
                <a:latin typeface="Calibri"/>
                <a:cs typeface="Calibri"/>
              </a:rPr>
              <a:t> </a:t>
            </a:r>
            <a:r>
              <a:rPr sz="2450" b="1" spc="25" dirty="0">
                <a:solidFill>
                  <a:srgbClr val="231F20"/>
                </a:solidFill>
                <a:latin typeface="Calibri"/>
                <a:cs typeface="Calibri"/>
              </a:rPr>
              <a:t>des</a:t>
            </a:r>
            <a:endParaRPr sz="2450" b="1" dirty="0">
              <a:latin typeface="Calibri"/>
              <a:cs typeface="Calibri"/>
            </a:endParaRPr>
          </a:p>
          <a:p>
            <a:pPr marL="12700">
              <a:lnSpc>
                <a:spcPts val="2035"/>
              </a:lnSpc>
            </a:pPr>
            <a:r>
              <a:rPr sz="2450" b="1" spc="55" dirty="0">
                <a:solidFill>
                  <a:srgbClr val="231F20"/>
                </a:solidFill>
                <a:latin typeface="Calibri"/>
                <a:cs typeface="Calibri"/>
              </a:rPr>
              <a:t>éditeurs</a:t>
            </a:r>
            <a:endParaRPr sz="2450" b="1" dirty="0">
              <a:latin typeface="Calibri"/>
              <a:cs typeface="Calibri"/>
            </a:endParaRPr>
          </a:p>
          <a:p>
            <a:pPr marL="12700">
              <a:lnSpc>
                <a:spcPct val="100000"/>
              </a:lnSpc>
              <a:spcBef>
                <a:spcPts val="2210"/>
              </a:spcBef>
            </a:pPr>
            <a:r>
              <a:rPr sz="2450" spc="65" dirty="0">
                <a:solidFill>
                  <a:srgbClr val="231F20"/>
                </a:solidFill>
                <a:latin typeface="Calibri"/>
                <a:cs typeface="Calibri"/>
              </a:rPr>
              <a:t>Être</a:t>
            </a:r>
            <a:r>
              <a:rPr sz="2450" spc="70" dirty="0">
                <a:solidFill>
                  <a:srgbClr val="231F20"/>
                </a:solidFill>
                <a:latin typeface="Calibri"/>
                <a:cs typeface="Calibri"/>
              </a:rPr>
              <a:t> </a:t>
            </a:r>
            <a:r>
              <a:rPr sz="2450" b="1" spc="110" dirty="0">
                <a:solidFill>
                  <a:srgbClr val="231F20"/>
                </a:solidFill>
                <a:latin typeface="Calibri"/>
                <a:cs typeface="Calibri"/>
              </a:rPr>
              <a:t>vigilant</a:t>
            </a:r>
            <a:r>
              <a:rPr sz="2450" spc="75" dirty="0">
                <a:solidFill>
                  <a:srgbClr val="231F20"/>
                </a:solidFill>
                <a:latin typeface="Calibri"/>
                <a:cs typeface="Calibri"/>
              </a:rPr>
              <a:t> </a:t>
            </a:r>
            <a:r>
              <a:rPr sz="2450" spc="80" dirty="0">
                <a:solidFill>
                  <a:srgbClr val="231F20"/>
                </a:solidFill>
                <a:latin typeface="Calibri"/>
                <a:cs typeface="Calibri"/>
              </a:rPr>
              <a:t>lors</a:t>
            </a:r>
            <a:r>
              <a:rPr sz="2450" spc="70" dirty="0">
                <a:solidFill>
                  <a:srgbClr val="231F20"/>
                </a:solidFill>
                <a:latin typeface="Calibri"/>
                <a:cs typeface="Calibri"/>
              </a:rPr>
              <a:t> </a:t>
            </a:r>
            <a:r>
              <a:rPr sz="2450" dirty="0">
                <a:solidFill>
                  <a:srgbClr val="231F20"/>
                </a:solidFill>
                <a:latin typeface="Calibri"/>
                <a:cs typeface="Calibri"/>
              </a:rPr>
              <a:t>d’un</a:t>
            </a:r>
            <a:r>
              <a:rPr sz="2450" spc="80" dirty="0">
                <a:solidFill>
                  <a:srgbClr val="231F20"/>
                </a:solidFill>
                <a:latin typeface="Calibri"/>
                <a:cs typeface="Calibri"/>
              </a:rPr>
              <a:t> </a:t>
            </a:r>
            <a:r>
              <a:rPr sz="2450" dirty="0">
                <a:solidFill>
                  <a:srgbClr val="231F20"/>
                </a:solidFill>
                <a:latin typeface="Calibri"/>
                <a:cs typeface="Calibri"/>
              </a:rPr>
              <a:t>paiement</a:t>
            </a:r>
            <a:r>
              <a:rPr sz="2450" spc="75" dirty="0">
                <a:solidFill>
                  <a:srgbClr val="231F20"/>
                </a:solidFill>
                <a:latin typeface="Calibri"/>
                <a:cs typeface="Calibri"/>
              </a:rPr>
              <a:t> sur</a:t>
            </a:r>
            <a:r>
              <a:rPr sz="2450" spc="70" dirty="0">
                <a:solidFill>
                  <a:srgbClr val="231F20"/>
                </a:solidFill>
                <a:latin typeface="Calibri"/>
                <a:cs typeface="Calibri"/>
              </a:rPr>
              <a:t> </a:t>
            </a:r>
            <a:r>
              <a:rPr sz="2450" spc="-10" dirty="0">
                <a:solidFill>
                  <a:srgbClr val="231F20"/>
                </a:solidFill>
                <a:latin typeface="Calibri"/>
                <a:cs typeface="Calibri"/>
              </a:rPr>
              <a:t>Internet</a:t>
            </a:r>
            <a:endParaRPr sz="2450" dirty="0">
              <a:latin typeface="Calibri"/>
              <a:cs typeface="Calibri"/>
            </a:endParaRPr>
          </a:p>
          <a:p>
            <a:pPr marL="12700" marR="1336675">
              <a:lnSpc>
                <a:spcPts val="2580"/>
              </a:lnSpc>
              <a:spcBef>
                <a:spcPts val="2600"/>
              </a:spcBef>
            </a:pPr>
            <a:r>
              <a:rPr sz="2450" b="1" spc="55" dirty="0">
                <a:solidFill>
                  <a:srgbClr val="231F20"/>
                </a:solidFill>
                <a:latin typeface="Calibri"/>
                <a:cs typeface="Calibri"/>
              </a:rPr>
              <a:t>Prendre</a:t>
            </a:r>
            <a:r>
              <a:rPr sz="2450" b="1" spc="5" dirty="0">
                <a:solidFill>
                  <a:srgbClr val="231F20"/>
                </a:solidFill>
                <a:latin typeface="Calibri"/>
                <a:cs typeface="Calibri"/>
              </a:rPr>
              <a:t> </a:t>
            </a:r>
            <a:r>
              <a:rPr sz="2450" b="1" spc="75" dirty="0">
                <a:solidFill>
                  <a:srgbClr val="231F20"/>
                </a:solidFill>
                <a:latin typeface="Calibri"/>
                <a:cs typeface="Calibri"/>
              </a:rPr>
              <a:t>soin</a:t>
            </a:r>
            <a:r>
              <a:rPr sz="2450" b="1"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80" dirty="0">
                <a:solidFill>
                  <a:srgbClr val="231F20"/>
                </a:solidFill>
                <a:latin typeface="Calibri"/>
                <a:cs typeface="Calibri"/>
              </a:rPr>
              <a:t>ses</a:t>
            </a:r>
            <a:r>
              <a:rPr sz="2450" spc="5" dirty="0">
                <a:solidFill>
                  <a:srgbClr val="231F20"/>
                </a:solidFill>
                <a:latin typeface="Calibri"/>
                <a:cs typeface="Calibri"/>
              </a:rPr>
              <a:t> </a:t>
            </a:r>
            <a:r>
              <a:rPr sz="2450" spc="55" dirty="0">
                <a:solidFill>
                  <a:srgbClr val="231F20"/>
                </a:solidFill>
                <a:latin typeface="Calibri"/>
                <a:cs typeface="Calibri"/>
              </a:rPr>
              <a:t>informations</a:t>
            </a:r>
            <a:r>
              <a:rPr sz="2450" spc="5" dirty="0">
                <a:solidFill>
                  <a:srgbClr val="231F20"/>
                </a:solidFill>
                <a:latin typeface="Calibri"/>
                <a:cs typeface="Calibri"/>
              </a:rPr>
              <a:t> </a:t>
            </a:r>
            <a:r>
              <a:rPr sz="2450" spc="45" dirty="0">
                <a:solidFill>
                  <a:srgbClr val="231F20"/>
                </a:solidFill>
                <a:latin typeface="Calibri"/>
                <a:cs typeface="Calibri"/>
              </a:rPr>
              <a:t>personnelles, </a:t>
            </a:r>
            <a:r>
              <a:rPr sz="2450" spc="55" dirty="0">
                <a:solidFill>
                  <a:srgbClr val="231F20"/>
                </a:solidFill>
                <a:latin typeface="Calibri"/>
                <a:cs typeface="Calibri"/>
              </a:rPr>
              <a:t>professionnelles</a:t>
            </a:r>
            <a:r>
              <a:rPr sz="2450" spc="20" dirty="0">
                <a:solidFill>
                  <a:srgbClr val="231F20"/>
                </a:solidFill>
                <a:latin typeface="Calibri"/>
                <a:cs typeface="Calibri"/>
              </a:rPr>
              <a:t> </a:t>
            </a:r>
            <a:r>
              <a:rPr sz="2450" dirty="0">
                <a:solidFill>
                  <a:srgbClr val="231F20"/>
                </a:solidFill>
                <a:latin typeface="Calibri"/>
                <a:cs typeface="Calibri"/>
              </a:rPr>
              <a:t>et</a:t>
            </a:r>
            <a:r>
              <a:rPr sz="2450" spc="25" dirty="0">
                <a:solidFill>
                  <a:srgbClr val="231F20"/>
                </a:solidFill>
                <a:latin typeface="Calibri"/>
                <a:cs typeface="Calibri"/>
              </a:rPr>
              <a:t> </a:t>
            </a:r>
            <a:r>
              <a:rPr sz="2450" dirty="0">
                <a:solidFill>
                  <a:srgbClr val="231F20"/>
                </a:solidFill>
                <a:latin typeface="Calibri"/>
                <a:cs typeface="Calibri"/>
              </a:rPr>
              <a:t>de</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identité</a:t>
            </a:r>
            <a:r>
              <a:rPr sz="2450" spc="25" dirty="0">
                <a:solidFill>
                  <a:srgbClr val="231F20"/>
                </a:solidFill>
                <a:latin typeface="Calibri"/>
                <a:cs typeface="Calibri"/>
              </a:rPr>
              <a:t> </a:t>
            </a:r>
            <a:r>
              <a:rPr sz="2450" spc="-10" dirty="0">
                <a:solidFill>
                  <a:srgbClr val="231F20"/>
                </a:solidFill>
                <a:latin typeface="Calibri"/>
                <a:cs typeface="Calibri"/>
              </a:rPr>
              <a:t>numérique</a:t>
            </a:r>
            <a:endParaRPr sz="2450" dirty="0">
              <a:latin typeface="Calibri"/>
              <a:cs typeface="Calibri"/>
            </a:endParaRP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75462" y="4089200"/>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75462" y="473771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75462" y="5386232"/>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275462" y="6379236"/>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5462" y="7034972"/>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75462" y="8020754"/>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4"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9580099"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UN</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GESTE</a:t>
            </a:r>
            <a:r>
              <a:rPr lang="fr-FR" sz="7400" b="1" u="sng" spc="-180" dirty="0">
                <a:solidFill>
                  <a:srgbClr val="231F20"/>
                </a:solidFill>
                <a:uFill>
                  <a:solidFill>
                    <a:srgbClr val="231F20"/>
                  </a:solidFill>
                </a:uFill>
              </a:rPr>
              <a:t> </a:t>
            </a:r>
            <a:r>
              <a:rPr lang="fr-FR" sz="7400" b="1" u="sng" spc="850" dirty="0">
                <a:solidFill>
                  <a:srgbClr val="231F20"/>
                </a:solidFill>
                <a:uFill>
                  <a:solidFill>
                    <a:srgbClr val="231F20"/>
                  </a:solidFill>
                </a:uFill>
              </a:rPr>
              <a:t>À</a:t>
            </a:r>
            <a:r>
              <a:rPr lang="fr-FR" sz="7400" b="1" u="sng" spc="-175"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80" dirty="0">
                <a:solidFill>
                  <a:srgbClr val="231F20"/>
                </a:solidFill>
              </a:rPr>
              <a:t> </a:t>
            </a:r>
            <a:r>
              <a:rPr sz="7400" b="1" spc="-370" dirty="0">
                <a:solidFill>
                  <a:srgbClr val="231F20"/>
                </a:solidFill>
              </a:rPr>
              <a:t>:</a:t>
            </a:r>
            <a:endParaRPr sz="7400" b="1" dirty="0"/>
          </a:p>
        </p:txBody>
      </p:sp>
      <p:sp>
        <p:nvSpPr>
          <p:cNvPr id="12" name="object 12"/>
          <p:cNvSpPr/>
          <p:nvPr/>
        </p:nvSpPr>
        <p:spPr>
          <a:xfrm>
            <a:off x="3895805" y="6398167"/>
            <a:ext cx="12480845"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919800" y="6680884"/>
            <a:ext cx="12372051"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PRENDRE L’HABITUDE DE VERROUILLER L’ÉCRAN </a:t>
            </a:r>
            <a:b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b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DE SES APPAREILS LORSQUE L’ON S’EN ÉLOIGNE</a:t>
            </a:r>
            <a:endParaRPr lang="fr-FR" sz="4100" b="1" dirty="0">
              <a:latin typeface="Calibri" panose="020F0502020204030204" pitchFamily="34" charset="0"/>
              <a:ea typeface="Calibri" panose="020F0502020204030204" pitchFamily="34" charset="0"/>
              <a:cs typeface="Calibri" panose="020F0502020204030204" pitchFamily="34" charset="0"/>
            </a:endParaRPr>
          </a:p>
          <a:p>
            <a:pPr marL="12065" marR="5080" algn="ctr">
              <a:lnSpc>
                <a:spcPct val="100499"/>
              </a:lnSpc>
              <a:spcBef>
                <a:spcPts val="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POUR ÉVITER TOUT ACCÈS NON AUTORISÉ, NOTAMMENT EN CAS DE PERTE OU DE VOL.</a:t>
            </a:r>
            <a:endParaRPr lang="fr-FR" sz="41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0298235" y="6231858"/>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0658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5784850" y="3393320"/>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marR="15240" algn="just">
              <a:lnSpc>
                <a:spcPts val="10340"/>
              </a:lnSpc>
              <a:spcBef>
                <a:spcPts val="610"/>
              </a:spcBef>
            </a:pPr>
            <a:r>
              <a:rPr lang="fr-FR" sz="9050" b="1" spc="-170" dirty="0">
                <a:solidFill>
                  <a:srgbClr val="1D1D1B"/>
                </a:solidFill>
                <a:latin typeface="Calibri"/>
                <a:cs typeface="Calibri"/>
              </a:rPr>
              <a:t>JE NE SUIS PAS UN HACKER ET POURTANT JE TRAVAILLE DANS  LA  CYBERSÉCURITÉ</a:t>
            </a:r>
            <a:endParaRPr lang="fr-FR" sz="9050" b="1" spc="-17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70747" y="5297695"/>
            <a:ext cx="7415530" cy="5107940"/>
            <a:chOff x="11370747" y="5297695"/>
            <a:chExt cx="7415530" cy="5107940"/>
          </a:xfrm>
        </p:grpSpPr>
        <p:sp>
          <p:nvSpPr>
            <p:cNvPr id="3" name="object 3">
              <a:hlinkClick r:id="rId2"/>
            </p:cNvPr>
            <p:cNvSpPr/>
            <p:nvPr/>
          </p:nvSpPr>
          <p:spPr>
            <a:xfrm>
              <a:off x="11370742" y="5297696"/>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a:hlinkClick r:id="rId2"/>
            </p:cNvPr>
            <p:cNvPicPr/>
            <p:nvPr/>
          </p:nvPicPr>
          <p:blipFill>
            <a:blip r:embed="rId3" cstate="print"/>
            <a:stretch>
              <a:fillRect/>
            </a:stretch>
          </p:blipFill>
          <p:spPr>
            <a:xfrm>
              <a:off x="11549640" y="5707398"/>
              <a:ext cx="7021626" cy="4044996"/>
            </a:xfrm>
            <a:prstGeom prst="rect">
              <a:avLst/>
            </a:prstGeom>
          </p:spPr>
        </p:pic>
        <p:sp>
          <p:nvSpPr>
            <p:cNvPr id="5" name="object 5"/>
            <p:cNvSpPr/>
            <p:nvPr/>
          </p:nvSpPr>
          <p:spPr>
            <a:xfrm>
              <a:off x="16178507" y="9670640"/>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178507" y="9670640"/>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304657"/>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EN QUOI CONSISTE TON MÉTIER ?</a:t>
            </a:r>
            <a:endParaRPr lang="fr-FR" sz="7400" b="1" spc="-150" dirty="0">
              <a:latin typeface="Calibri"/>
              <a:cs typeface="Calibri"/>
            </a:endParaRPr>
          </a:p>
          <a:p>
            <a:pPr marL="259715" indent="-247650">
              <a:lnSpc>
                <a:spcPct val="100000"/>
              </a:lnSpc>
              <a:spcBef>
                <a:spcPts val="1989"/>
              </a:spcBef>
              <a:buSzPct val="134693"/>
              <a:buFont typeface="Arial"/>
              <a:buChar char="•"/>
              <a:tabLst>
                <a:tab pos="260350" algn="l"/>
              </a:tabLst>
            </a:pPr>
            <a:r>
              <a:rPr sz="2450" b="1" dirty="0">
                <a:solidFill>
                  <a:srgbClr val="231F20"/>
                </a:solidFill>
                <a:latin typeface="Calibri"/>
                <a:cs typeface="Calibri"/>
              </a:rPr>
              <a:t>Comment</a:t>
            </a:r>
            <a:r>
              <a:rPr sz="2450" b="1" spc="25" dirty="0">
                <a:solidFill>
                  <a:srgbClr val="231F20"/>
                </a:solidFill>
                <a:latin typeface="Calibri"/>
                <a:cs typeface="Calibri"/>
              </a:rPr>
              <a:t> </a:t>
            </a:r>
            <a:r>
              <a:rPr sz="2450" b="1" spc="65" dirty="0">
                <a:solidFill>
                  <a:srgbClr val="231F20"/>
                </a:solidFill>
                <a:latin typeface="Calibri"/>
                <a:cs typeface="Calibri"/>
              </a:rPr>
              <a:t>es-</a:t>
            </a:r>
            <a:r>
              <a:rPr sz="2450" b="1" spc="70" dirty="0">
                <a:solidFill>
                  <a:srgbClr val="231F20"/>
                </a:solidFill>
                <a:latin typeface="Calibri"/>
                <a:cs typeface="Calibri"/>
              </a:rPr>
              <a:t>tu</a:t>
            </a:r>
            <a:r>
              <a:rPr sz="2450" b="1" spc="30" dirty="0">
                <a:solidFill>
                  <a:srgbClr val="231F20"/>
                </a:solidFill>
                <a:latin typeface="Calibri"/>
                <a:cs typeface="Calibri"/>
              </a:rPr>
              <a:t> </a:t>
            </a:r>
            <a:r>
              <a:rPr sz="2450" b="1" spc="55" dirty="0">
                <a:solidFill>
                  <a:srgbClr val="231F20"/>
                </a:solidFill>
                <a:latin typeface="Calibri"/>
                <a:cs typeface="Calibri"/>
              </a:rPr>
              <a:t>arrivé</a:t>
            </a:r>
            <a:r>
              <a:rPr sz="2450" b="1" spc="30" dirty="0">
                <a:solidFill>
                  <a:srgbClr val="231F20"/>
                </a:solidFill>
                <a:latin typeface="Calibri"/>
                <a:cs typeface="Calibri"/>
              </a:rPr>
              <a:t> </a:t>
            </a:r>
            <a:r>
              <a:rPr sz="2450" b="1" spc="70" dirty="0">
                <a:solidFill>
                  <a:srgbClr val="231F20"/>
                </a:solidFill>
                <a:latin typeface="Calibri"/>
                <a:cs typeface="Calibri"/>
              </a:rPr>
              <a:t>dans</a:t>
            </a:r>
            <a:r>
              <a:rPr sz="2450" b="1" spc="35" dirty="0">
                <a:solidFill>
                  <a:srgbClr val="231F20"/>
                </a:solidFill>
                <a:latin typeface="Calibri"/>
                <a:cs typeface="Calibri"/>
              </a:rPr>
              <a:t> </a:t>
            </a:r>
            <a:r>
              <a:rPr sz="2450" b="1" spc="125" dirty="0">
                <a:solidFill>
                  <a:srgbClr val="231F20"/>
                </a:solidFill>
                <a:latin typeface="Calibri"/>
                <a:cs typeface="Calibri"/>
              </a:rPr>
              <a:t>la</a:t>
            </a:r>
            <a:r>
              <a:rPr sz="2450" b="1" spc="30" dirty="0">
                <a:solidFill>
                  <a:srgbClr val="231F20"/>
                </a:solidFill>
                <a:latin typeface="Calibri"/>
                <a:cs typeface="Calibri"/>
              </a:rPr>
              <a:t> </a:t>
            </a:r>
            <a:r>
              <a:rPr sz="2450" b="1" spc="60" dirty="0">
                <a:solidFill>
                  <a:srgbClr val="231F20"/>
                </a:solidFill>
                <a:latin typeface="Calibri"/>
                <a:cs typeface="Calibri"/>
              </a:rPr>
              <a:t>cybersécurité</a:t>
            </a:r>
            <a:r>
              <a:rPr sz="2450" b="1" spc="3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Qu’est-ce</a:t>
            </a:r>
            <a:r>
              <a:rPr sz="2450" b="1" spc="95" dirty="0">
                <a:solidFill>
                  <a:srgbClr val="231F20"/>
                </a:solidFill>
                <a:latin typeface="Calibri"/>
                <a:cs typeface="Calibri"/>
              </a:rPr>
              <a:t> </a:t>
            </a:r>
            <a:r>
              <a:rPr sz="2450" b="1" spc="55" dirty="0">
                <a:solidFill>
                  <a:srgbClr val="231F20"/>
                </a:solidFill>
                <a:latin typeface="Calibri"/>
                <a:cs typeface="Calibri"/>
              </a:rPr>
              <a:t>qui</a:t>
            </a:r>
            <a:r>
              <a:rPr sz="2450" b="1" spc="100" dirty="0">
                <a:solidFill>
                  <a:srgbClr val="231F20"/>
                </a:solidFill>
                <a:latin typeface="Calibri"/>
                <a:cs typeface="Calibri"/>
              </a:rPr>
              <a:t> </a:t>
            </a:r>
            <a:r>
              <a:rPr sz="2450" b="1" dirty="0">
                <a:solidFill>
                  <a:srgbClr val="231F20"/>
                </a:solidFill>
                <a:latin typeface="Calibri"/>
                <a:cs typeface="Calibri"/>
              </a:rPr>
              <a:t>te</a:t>
            </a:r>
            <a:r>
              <a:rPr sz="2450" b="1" spc="95" dirty="0">
                <a:solidFill>
                  <a:srgbClr val="231F20"/>
                </a:solidFill>
                <a:latin typeface="Calibri"/>
                <a:cs typeface="Calibri"/>
              </a:rPr>
              <a:t> </a:t>
            </a:r>
            <a:r>
              <a:rPr sz="2450" b="1" spc="80" dirty="0">
                <a:solidFill>
                  <a:srgbClr val="231F20"/>
                </a:solidFill>
                <a:latin typeface="Calibri"/>
                <a:cs typeface="Calibri"/>
              </a:rPr>
              <a:t>plaît</a:t>
            </a:r>
            <a:r>
              <a:rPr sz="2450" b="1" spc="100" dirty="0">
                <a:solidFill>
                  <a:srgbClr val="231F20"/>
                </a:solidFill>
                <a:latin typeface="Calibri"/>
                <a:cs typeface="Calibri"/>
              </a:rPr>
              <a:t> </a:t>
            </a:r>
            <a:r>
              <a:rPr sz="2450" b="1" spc="70" dirty="0">
                <a:solidFill>
                  <a:srgbClr val="231F20"/>
                </a:solidFill>
                <a:latin typeface="Calibri"/>
                <a:cs typeface="Calibri"/>
              </a:rPr>
              <a:t>dans</a:t>
            </a:r>
            <a:r>
              <a:rPr sz="2450" b="1" spc="95" dirty="0">
                <a:solidFill>
                  <a:srgbClr val="231F20"/>
                </a:solidFill>
                <a:latin typeface="Calibri"/>
                <a:cs typeface="Calibri"/>
              </a:rPr>
              <a:t> </a:t>
            </a:r>
            <a:r>
              <a:rPr sz="2450" b="1" dirty="0">
                <a:solidFill>
                  <a:srgbClr val="231F20"/>
                </a:solidFill>
                <a:latin typeface="Calibri"/>
                <a:cs typeface="Calibri"/>
              </a:rPr>
              <a:t>ton</a:t>
            </a:r>
            <a:r>
              <a:rPr sz="2450" b="1" spc="95" dirty="0">
                <a:solidFill>
                  <a:srgbClr val="231F20"/>
                </a:solidFill>
                <a:latin typeface="Calibri"/>
                <a:cs typeface="Calibri"/>
              </a:rPr>
              <a:t> </a:t>
            </a:r>
            <a:r>
              <a:rPr sz="2450" b="1" dirty="0">
                <a:solidFill>
                  <a:srgbClr val="231F20"/>
                </a:solidFill>
                <a:latin typeface="Calibri"/>
                <a:cs typeface="Calibri"/>
              </a:rPr>
              <a:t>métier</a:t>
            </a:r>
            <a:r>
              <a:rPr sz="2450" b="1" spc="9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60985" indent="-248920">
              <a:lnSpc>
                <a:spcPct val="100000"/>
              </a:lnSpc>
              <a:spcBef>
                <a:spcPts val="359"/>
              </a:spcBef>
              <a:buSzPct val="134693"/>
              <a:buFont typeface="Arial"/>
              <a:buChar char="•"/>
              <a:tabLst>
                <a:tab pos="261620" algn="l"/>
              </a:tabLst>
            </a:pPr>
            <a:r>
              <a:rPr sz="2450" b="1" spc="95" dirty="0">
                <a:solidFill>
                  <a:srgbClr val="231F20"/>
                </a:solidFill>
                <a:latin typeface="Calibri"/>
                <a:cs typeface="Calibri"/>
              </a:rPr>
              <a:t>À</a:t>
            </a:r>
            <a:r>
              <a:rPr sz="2450" b="1" spc="75" dirty="0">
                <a:solidFill>
                  <a:srgbClr val="231F20"/>
                </a:solidFill>
                <a:latin typeface="Calibri"/>
                <a:cs typeface="Calibri"/>
              </a:rPr>
              <a:t> </a:t>
            </a:r>
            <a:r>
              <a:rPr sz="2450" b="1" dirty="0">
                <a:solidFill>
                  <a:srgbClr val="231F20"/>
                </a:solidFill>
                <a:latin typeface="Calibri"/>
                <a:cs typeface="Calibri"/>
              </a:rPr>
              <a:t>quoi</a:t>
            </a:r>
            <a:r>
              <a:rPr sz="2450" b="1" spc="70" dirty="0">
                <a:solidFill>
                  <a:srgbClr val="231F20"/>
                </a:solidFill>
                <a:latin typeface="Calibri"/>
                <a:cs typeface="Calibri"/>
              </a:rPr>
              <a:t> </a:t>
            </a:r>
            <a:r>
              <a:rPr sz="2450" b="1" spc="50" dirty="0">
                <a:solidFill>
                  <a:srgbClr val="231F20"/>
                </a:solidFill>
                <a:latin typeface="Calibri"/>
                <a:cs typeface="Calibri"/>
              </a:rPr>
              <a:t>ressemble</a:t>
            </a:r>
            <a:r>
              <a:rPr sz="2450" b="1" spc="70" dirty="0">
                <a:solidFill>
                  <a:srgbClr val="231F20"/>
                </a:solidFill>
                <a:latin typeface="Calibri"/>
                <a:cs typeface="Calibri"/>
              </a:rPr>
              <a:t> </a:t>
            </a:r>
            <a:r>
              <a:rPr sz="2450" b="1" dirty="0">
                <a:solidFill>
                  <a:srgbClr val="231F20"/>
                </a:solidFill>
                <a:latin typeface="Calibri"/>
                <a:cs typeface="Calibri"/>
              </a:rPr>
              <a:t>une</a:t>
            </a:r>
            <a:r>
              <a:rPr sz="2450" b="1" spc="65" dirty="0">
                <a:solidFill>
                  <a:srgbClr val="231F20"/>
                </a:solidFill>
                <a:latin typeface="Calibri"/>
                <a:cs typeface="Calibri"/>
              </a:rPr>
              <a:t> </a:t>
            </a:r>
            <a:r>
              <a:rPr sz="2450" b="1" dirty="0">
                <a:solidFill>
                  <a:srgbClr val="231F20"/>
                </a:solidFill>
                <a:latin typeface="Calibri"/>
                <a:cs typeface="Calibri"/>
              </a:rPr>
              <a:t>journée</a:t>
            </a:r>
            <a:r>
              <a:rPr sz="2450" b="1" spc="65" dirty="0">
                <a:solidFill>
                  <a:srgbClr val="231F20"/>
                </a:solidFill>
                <a:latin typeface="Calibri"/>
                <a:cs typeface="Calibri"/>
              </a:rPr>
              <a:t> </a:t>
            </a:r>
            <a:r>
              <a:rPr sz="2450" b="1" dirty="0">
                <a:solidFill>
                  <a:srgbClr val="231F20"/>
                </a:solidFill>
                <a:latin typeface="Calibri"/>
                <a:cs typeface="Calibri"/>
              </a:rPr>
              <a:t>type</a:t>
            </a:r>
            <a:r>
              <a:rPr sz="2450" b="1" spc="70" dirty="0">
                <a:solidFill>
                  <a:srgbClr val="231F20"/>
                </a:solidFill>
                <a:latin typeface="Calibri"/>
                <a:cs typeface="Calibri"/>
              </a:rPr>
              <a:t> dans </a:t>
            </a:r>
            <a:r>
              <a:rPr sz="2450" b="1" spc="125" dirty="0">
                <a:solidFill>
                  <a:srgbClr val="231F20"/>
                </a:solidFill>
                <a:latin typeface="Calibri"/>
                <a:cs typeface="Calibri"/>
              </a:rPr>
              <a:t>la</a:t>
            </a:r>
            <a:r>
              <a:rPr sz="2450" b="1" spc="75" dirty="0">
                <a:solidFill>
                  <a:srgbClr val="231F20"/>
                </a:solidFill>
                <a:latin typeface="Calibri"/>
                <a:cs typeface="Calibri"/>
              </a:rPr>
              <a:t> </a:t>
            </a:r>
            <a:r>
              <a:rPr sz="2450" b="1" spc="60" dirty="0">
                <a:solidFill>
                  <a:srgbClr val="231F20"/>
                </a:solidFill>
                <a:latin typeface="Calibri"/>
                <a:cs typeface="Calibri"/>
              </a:rPr>
              <a:t>cybersécurité</a:t>
            </a:r>
            <a:r>
              <a:rPr sz="2450" b="1" spc="7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105" dirty="0">
                <a:solidFill>
                  <a:srgbClr val="231F20"/>
                </a:solidFill>
                <a:latin typeface="Calibri"/>
                <a:cs typeface="Calibri"/>
              </a:rPr>
              <a:t>Faut-</a:t>
            </a:r>
            <a:r>
              <a:rPr sz="2450" b="1" spc="60" dirty="0">
                <a:solidFill>
                  <a:srgbClr val="231F20"/>
                </a:solidFill>
                <a:latin typeface="Calibri"/>
                <a:cs typeface="Calibri"/>
              </a:rPr>
              <a:t>il</a:t>
            </a:r>
            <a:r>
              <a:rPr sz="2450" b="1" spc="114" dirty="0">
                <a:solidFill>
                  <a:srgbClr val="231F20"/>
                </a:solidFill>
                <a:latin typeface="Calibri"/>
                <a:cs typeface="Calibri"/>
              </a:rPr>
              <a:t> </a:t>
            </a:r>
            <a:r>
              <a:rPr sz="2450" b="1" dirty="0">
                <a:solidFill>
                  <a:srgbClr val="231F20"/>
                </a:solidFill>
                <a:latin typeface="Calibri"/>
                <a:cs typeface="Calibri"/>
              </a:rPr>
              <a:t>savoir</a:t>
            </a:r>
            <a:r>
              <a:rPr sz="2450" b="1" spc="120" dirty="0">
                <a:solidFill>
                  <a:srgbClr val="231F20"/>
                </a:solidFill>
                <a:latin typeface="Calibri"/>
                <a:cs typeface="Calibri"/>
              </a:rPr>
              <a:t> </a:t>
            </a:r>
            <a:r>
              <a:rPr sz="2450" b="1" spc="55" dirty="0">
                <a:solidFill>
                  <a:srgbClr val="231F20"/>
                </a:solidFill>
                <a:latin typeface="Calibri"/>
                <a:cs typeface="Calibri"/>
              </a:rPr>
              <a:t>parler</a:t>
            </a:r>
            <a:r>
              <a:rPr sz="2450" b="1" spc="125" dirty="0">
                <a:solidFill>
                  <a:srgbClr val="231F20"/>
                </a:solidFill>
                <a:latin typeface="Calibri"/>
                <a:cs typeface="Calibri"/>
              </a:rPr>
              <a:t> </a:t>
            </a:r>
            <a:r>
              <a:rPr sz="2450" b="1" spc="110" dirty="0">
                <a:solidFill>
                  <a:srgbClr val="231F20"/>
                </a:solidFill>
                <a:latin typeface="Calibri"/>
                <a:cs typeface="Calibri"/>
              </a:rPr>
              <a:t>anglais</a:t>
            </a:r>
            <a:r>
              <a:rPr sz="2450" b="1" spc="125" dirty="0">
                <a:solidFill>
                  <a:srgbClr val="231F20"/>
                </a:solidFill>
                <a:latin typeface="Calibri"/>
                <a:cs typeface="Calibri"/>
              </a:rPr>
              <a:t> </a:t>
            </a:r>
            <a:r>
              <a:rPr sz="2450" b="1" dirty="0">
                <a:solidFill>
                  <a:srgbClr val="231F20"/>
                </a:solidFill>
                <a:latin typeface="Calibri"/>
                <a:cs typeface="Calibri"/>
              </a:rPr>
              <a:t>pour</a:t>
            </a:r>
            <a:r>
              <a:rPr sz="2450" b="1" spc="120" dirty="0">
                <a:solidFill>
                  <a:srgbClr val="231F20"/>
                </a:solidFill>
                <a:latin typeface="Calibri"/>
                <a:cs typeface="Calibri"/>
              </a:rPr>
              <a:t> </a:t>
            </a:r>
            <a:r>
              <a:rPr sz="2450" b="1" dirty="0">
                <a:solidFill>
                  <a:srgbClr val="231F20"/>
                </a:solidFill>
                <a:latin typeface="Calibri"/>
                <a:cs typeface="Calibri"/>
              </a:rPr>
              <a:t>exercer</a:t>
            </a:r>
            <a:r>
              <a:rPr sz="2450" b="1" spc="125" dirty="0">
                <a:solidFill>
                  <a:srgbClr val="231F20"/>
                </a:solidFill>
                <a:latin typeface="Calibri"/>
                <a:cs typeface="Calibri"/>
              </a:rPr>
              <a:t> </a:t>
            </a:r>
            <a:r>
              <a:rPr sz="2450" b="1" dirty="0">
                <a:solidFill>
                  <a:srgbClr val="231F20"/>
                </a:solidFill>
                <a:latin typeface="Calibri"/>
                <a:cs typeface="Calibri"/>
              </a:rPr>
              <a:t>ton</a:t>
            </a:r>
            <a:r>
              <a:rPr sz="2450" b="1" spc="120" dirty="0">
                <a:solidFill>
                  <a:srgbClr val="231F20"/>
                </a:solidFill>
                <a:latin typeface="Calibri"/>
                <a:cs typeface="Calibri"/>
              </a:rPr>
              <a:t> </a:t>
            </a:r>
            <a:r>
              <a:rPr sz="2450" b="1" dirty="0">
                <a:solidFill>
                  <a:srgbClr val="231F20"/>
                </a:solidFill>
                <a:latin typeface="Calibri"/>
                <a:cs typeface="Calibri"/>
              </a:rPr>
              <a:t>métier</a:t>
            </a:r>
            <a:r>
              <a:rPr sz="2450" b="1" spc="1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9"/>
              </a:spcBef>
              <a:buSzPct val="134693"/>
              <a:buFont typeface="Arial"/>
              <a:buChar char="•"/>
              <a:tabLst>
                <a:tab pos="260350" algn="l"/>
              </a:tabLst>
            </a:pPr>
            <a:r>
              <a:rPr sz="2450" b="1" spc="85" dirty="0">
                <a:solidFill>
                  <a:srgbClr val="231F20"/>
                </a:solidFill>
                <a:latin typeface="Calibri"/>
                <a:cs typeface="Calibri"/>
              </a:rPr>
              <a:t>As-</a:t>
            </a:r>
            <a:r>
              <a:rPr sz="2450" b="1" spc="90" dirty="0">
                <a:solidFill>
                  <a:srgbClr val="231F20"/>
                </a:solidFill>
                <a:latin typeface="Calibri"/>
                <a:cs typeface="Calibri"/>
              </a:rPr>
              <a:t>tu</a:t>
            </a:r>
            <a:r>
              <a:rPr sz="2450" b="1" spc="25" dirty="0">
                <a:solidFill>
                  <a:srgbClr val="231F20"/>
                </a:solidFill>
                <a:latin typeface="Calibri"/>
                <a:cs typeface="Calibri"/>
              </a:rPr>
              <a:t> </a:t>
            </a:r>
            <a:r>
              <a:rPr sz="2450" b="1" spc="50" dirty="0">
                <a:solidFill>
                  <a:srgbClr val="231F20"/>
                </a:solidFill>
                <a:latin typeface="Calibri"/>
                <a:cs typeface="Calibri"/>
              </a:rPr>
              <a:t>déjà</a:t>
            </a:r>
            <a:r>
              <a:rPr sz="2450" b="1" spc="30" dirty="0">
                <a:solidFill>
                  <a:srgbClr val="231F20"/>
                </a:solidFill>
                <a:latin typeface="Calibri"/>
                <a:cs typeface="Calibri"/>
              </a:rPr>
              <a:t> </a:t>
            </a:r>
            <a:r>
              <a:rPr sz="2450" b="1" dirty="0">
                <a:solidFill>
                  <a:srgbClr val="231F20"/>
                </a:solidFill>
                <a:latin typeface="Calibri"/>
                <a:cs typeface="Calibri"/>
              </a:rPr>
              <a:t>été</a:t>
            </a:r>
            <a:r>
              <a:rPr sz="2450" b="1" spc="30" dirty="0">
                <a:solidFill>
                  <a:srgbClr val="231F20"/>
                </a:solidFill>
                <a:latin typeface="Calibri"/>
                <a:cs typeface="Calibri"/>
              </a:rPr>
              <a:t> </a:t>
            </a:r>
            <a:r>
              <a:rPr sz="2450" b="1" spc="60" dirty="0">
                <a:solidFill>
                  <a:srgbClr val="231F20"/>
                </a:solidFill>
                <a:latin typeface="Calibri"/>
                <a:cs typeface="Calibri"/>
              </a:rPr>
              <a:t>victime</a:t>
            </a:r>
            <a:r>
              <a:rPr sz="2450" b="1" spc="3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65" dirty="0">
                <a:solidFill>
                  <a:srgbClr val="231F20"/>
                </a:solidFill>
                <a:latin typeface="Calibri"/>
                <a:cs typeface="Calibri"/>
              </a:rPr>
              <a:t>virus</a:t>
            </a:r>
            <a:r>
              <a:rPr sz="2450" b="1" spc="35" dirty="0">
                <a:solidFill>
                  <a:srgbClr val="231F20"/>
                </a:solidFill>
                <a:latin typeface="Calibri"/>
                <a:cs typeface="Calibri"/>
              </a:rPr>
              <a:t> </a:t>
            </a:r>
            <a:r>
              <a:rPr sz="2450" b="1" dirty="0">
                <a:solidFill>
                  <a:srgbClr val="231F20"/>
                </a:solidFill>
                <a:latin typeface="Calibri"/>
                <a:cs typeface="Calibri"/>
              </a:rPr>
              <a:t>ou</a:t>
            </a:r>
            <a:r>
              <a:rPr sz="2450" b="1" spc="2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75" dirty="0">
                <a:solidFill>
                  <a:srgbClr val="231F20"/>
                </a:solidFill>
                <a:latin typeface="Calibri"/>
                <a:cs typeface="Calibri"/>
              </a:rPr>
              <a:t>phishing</a:t>
            </a:r>
            <a:r>
              <a:rPr sz="2450" b="1" spc="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65" dirty="0">
                <a:solidFill>
                  <a:srgbClr val="231F20"/>
                </a:solidFill>
                <a:latin typeface="Calibri"/>
                <a:cs typeface="Calibri"/>
              </a:rPr>
              <a:t>Quels</a:t>
            </a:r>
            <a:r>
              <a:rPr sz="2450" b="1" spc="-5" dirty="0">
                <a:solidFill>
                  <a:srgbClr val="231F20"/>
                </a:solidFill>
                <a:latin typeface="Calibri"/>
                <a:cs typeface="Calibri"/>
              </a:rPr>
              <a:t> </a:t>
            </a:r>
            <a:r>
              <a:rPr sz="2450" b="1" spc="50" dirty="0">
                <a:solidFill>
                  <a:srgbClr val="231F20"/>
                </a:solidFill>
                <a:latin typeface="Calibri"/>
                <a:cs typeface="Calibri"/>
              </a:rPr>
              <a:t>sont</a:t>
            </a:r>
            <a:r>
              <a:rPr sz="2450" b="1" spc="-5" dirty="0">
                <a:solidFill>
                  <a:srgbClr val="231F20"/>
                </a:solidFill>
                <a:latin typeface="Calibri"/>
                <a:cs typeface="Calibri"/>
              </a:rPr>
              <a:t> </a:t>
            </a:r>
            <a:r>
              <a:rPr sz="2450" b="1" spc="50" dirty="0">
                <a:solidFill>
                  <a:srgbClr val="231F20"/>
                </a:solidFill>
                <a:latin typeface="Calibri"/>
                <a:cs typeface="Calibri"/>
              </a:rPr>
              <a:t>tes</a:t>
            </a:r>
            <a:r>
              <a:rPr sz="2450" b="1" dirty="0">
                <a:solidFill>
                  <a:srgbClr val="231F20"/>
                </a:solidFill>
                <a:latin typeface="Calibri"/>
                <a:cs typeface="Calibri"/>
              </a:rPr>
              <a:t> </a:t>
            </a:r>
            <a:r>
              <a:rPr sz="2450" b="1" spc="55" dirty="0">
                <a:solidFill>
                  <a:srgbClr val="231F20"/>
                </a:solidFill>
                <a:latin typeface="Calibri"/>
                <a:cs typeface="Calibri"/>
              </a:rPr>
              <a:t>trois</a:t>
            </a:r>
            <a:r>
              <a:rPr sz="2450" b="1" spc="-10" dirty="0">
                <a:solidFill>
                  <a:srgbClr val="231F20"/>
                </a:solidFill>
                <a:latin typeface="Calibri"/>
                <a:cs typeface="Calibri"/>
              </a:rPr>
              <a:t> </a:t>
            </a:r>
            <a:r>
              <a:rPr sz="2450" b="1" spc="85" dirty="0">
                <a:solidFill>
                  <a:srgbClr val="231F20"/>
                </a:solidFill>
                <a:latin typeface="Calibri"/>
                <a:cs typeface="Calibri"/>
              </a:rPr>
              <a:t>conseils</a:t>
            </a:r>
            <a:r>
              <a:rPr sz="2450" b="1" spc="-10" dirty="0">
                <a:solidFill>
                  <a:srgbClr val="231F20"/>
                </a:solidFill>
                <a:latin typeface="Calibri"/>
                <a:cs typeface="Calibri"/>
              </a:rPr>
              <a:t> </a:t>
            </a:r>
            <a:r>
              <a:rPr sz="2450" b="1" spc="60" dirty="0">
                <a:solidFill>
                  <a:srgbClr val="231F20"/>
                </a:solidFill>
                <a:latin typeface="Calibri"/>
                <a:cs typeface="Calibri"/>
              </a:rPr>
              <a:t>cybersécurité</a:t>
            </a:r>
            <a:r>
              <a:rPr sz="2450" b="1"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a:t>
            </a:r>
            <a:r>
              <a:rPr sz="2450" b="1" spc="5" dirty="0">
                <a:solidFill>
                  <a:srgbClr val="231F20"/>
                </a:solidFill>
                <a:latin typeface="Calibri"/>
                <a:cs typeface="Calibri"/>
              </a:rPr>
              <a:t> </a:t>
            </a:r>
            <a:r>
              <a:rPr sz="2450" b="1" spc="70" dirty="0">
                <a:solidFill>
                  <a:srgbClr val="231F20"/>
                </a:solidFill>
                <a:latin typeface="Calibri"/>
                <a:cs typeface="Calibri"/>
              </a:rPr>
              <a:t>dirais-</a:t>
            </a:r>
            <a:r>
              <a:rPr sz="2450" b="1" spc="114" dirty="0">
                <a:solidFill>
                  <a:srgbClr val="231F20"/>
                </a:solidFill>
                <a:latin typeface="Calibri"/>
                <a:cs typeface="Calibri"/>
              </a:rPr>
              <a:t>tu</a:t>
            </a:r>
            <a:r>
              <a:rPr sz="2450" b="1" spc="5" dirty="0">
                <a:solidFill>
                  <a:srgbClr val="231F20"/>
                </a:solidFill>
                <a:latin typeface="Calibri"/>
                <a:cs typeface="Calibri"/>
              </a:rPr>
              <a:t> </a:t>
            </a:r>
            <a:r>
              <a:rPr sz="2450" b="1" spc="70" dirty="0">
                <a:solidFill>
                  <a:srgbClr val="231F20"/>
                </a:solidFill>
                <a:latin typeface="Calibri"/>
                <a:cs typeface="Calibri"/>
              </a:rPr>
              <a:t>aux</a:t>
            </a:r>
            <a:r>
              <a:rPr sz="2450" b="1" spc="5" dirty="0">
                <a:solidFill>
                  <a:srgbClr val="231F20"/>
                </a:solidFill>
                <a:latin typeface="Calibri"/>
                <a:cs typeface="Calibri"/>
              </a:rPr>
              <a:t> </a:t>
            </a:r>
            <a:r>
              <a:rPr sz="2450" b="1" spc="60" dirty="0">
                <a:solidFill>
                  <a:srgbClr val="231F20"/>
                </a:solidFill>
                <a:latin typeface="Calibri"/>
                <a:cs typeface="Calibri"/>
              </a:rPr>
              <a:t>jeunes</a:t>
            </a:r>
            <a:r>
              <a:rPr sz="2450" b="1" dirty="0">
                <a:solidFill>
                  <a:srgbClr val="231F20"/>
                </a:solidFill>
                <a:latin typeface="Calibri"/>
                <a:cs typeface="Calibri"/>
              </a:rPr>
              <a:t> </a:t>
            </a:r>
            <a:r>
              <a:rPr sz="2450" b="1" spc="55" dirty="0">
                <a:solidFill>
                  <a:srgbClr val="231F20"/>
                </a:solidFill>
                <a:latin typeface="Calibri"/>
                <a:cs typeface="Calibri"/>
              </a:rPr>
              <a:t>qui</a:t>
            </a:r>
            <a:r>
              <a:rPr sz="2450" b="1" spc="10" dirty="0">
                <a:solidFill>
                  <a:srgbClr val="231F20"/>
                </a:solidFill>
                <a:latin typeface="Calibri"/>
                <a:cs typeface="Calibri"/>
              </a:rPr>
              <a:t> </a:t>
            </a:r>
            <a:r>
              <a:rPr sz="2450" b="1" spc="50" dirty="0">
                <a:solidFill>
                  <a:srgbClr val="231F20"/>
                </a:solidFill>
                <a:latin typeface="Calibri"/>
                <a:cs typeface="Calibri"/>
              </a:rPr>
              <a:t>hésitent</a:t>
            </a:r>
            <a:r>
              <a:rPr sz="2450" b="1" spc="5" dirty="0">
                <a:solidFill>
                  <a:srgbClr val="231F20"/>
                </a:solidFill>
                <a:latin typeface="Calibri"/>
                <a:cs typeface="Calibri"/>
              </a:rPr>
              <a:t> </a:t>
            </a:r>
            <a:r>
              <a:rPr sz="2450" b="1" spc="80" dirty="0">
                <a:solidFill>
                  <a:srgbClr val="231F20"/>
                </a:solidFill>
                <a:latin typeface="Calibri"/>
                <a:cs typeface="Calibri"/>
              </a:rPr>
              <a:t>à</a:t>
            </a:r>
            <a:r>
              <a:rPr sz="2450" b="1" spc="5" dirty="0">
                <a:solidFill>
                  <a:srgbClr val="231F20"/>
                </a:solidFill>
                <a:latin typeface="Calibri"/>
                <a:cs typeface="Calibri"/>
              </a:rPr>
              <a:t> </a:t>
            </a:r>
            <a:r>
              <a:rPr sz="2450" b="1" spc="60" dirty="0">
                <a:solidFill>
                  <a:srgbClr val="231F20"/>
                </a:solidFill>
                <a:latin typeface="Calibri"/>
                <a:cs typeface="Calibri"/>
              </a:rPr>
              <a:t>se</a:t>
            </a:r>
            <a:r>
              <a:rPr sz="2450" b="1" dirty="0">
                <a:solidFill>
                  <a:srgbClr val="231F20"/>
                </a:solidFill>
                <a:latin typeface="Calibri"/>
                <a:cs typeface="Calibri"/>
              </a:rPr>
              <a:t> </a:t>
            </a:r>
            <a:r>
              <a:rPr sz="2450" b="1" spc="80" dirty="0">
                <a:solidFill>
                  <a:srgbClr val="231F20"/>
                </a:solidFill>
                <a:latin typeface="Calibri"/>
                <a:cs typeface="Calibri"/>
              </a:rPr>
              <a:t>lancer</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60" dirty="0">
                <a:solidFill>
                  <a:srgbClr val="231F20"/>
                </a:solidFill>
                <a:latin typeface="Calibri"/>
                <a:cs typeface="Calibri"/>
              </a:rPr>
              <a:t>cybersécurité</a:t>
            </a:r>
            <a:r>
              <a:rPr sz="2450" b="1" spc="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663330" y="5245930"/>
            <a:ext cx="746592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0138995" y="7712074"/>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22" name="object 14">
            <a:extLst>
              <a:ext uri="{FF2B5EF4-FFF2-40B4-BE49-F238E27FC236}">
                <a16:creationId xmlns:a16="http://schemas.microsoft.com/office/drawing/2014/main" id="{2300B4CE-8909-A906-DD96-CDEB79B1C05D}"/>
              </a:ext>
            </a:extLst>
          </p:cNvPr>
          <p:cNvSpPr txBox="1"/>
          <p:nvPr/>
        </p:nvSpPr>
        <p:spPr>
          <a:xfrm>
            <a:off x="1250338" y="4740275"/>
            <a:ext cx="17640912" cy="4618355"/>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BOUSCULER LES IDÉES REÇUES SUR LES MÉTIERS</a:t>
            </a:r>
            <a:endParaRPr lang="fr-FR" sz="10250" b="1" spc="-150" dirty="0">
              <a:latin typeface="Calibri"/>
              <a:cs typeface="Calibri"/>
            </a:endParaRPr>
          </a:p>
          <a:p>
            <a:pPr marR="17780" algn="ctr">
              <a:lnSpc>
                <a:spcPts val="11605"/>
              </a:lnSpc>
            </a:pPr>
            <a:r>
              <a:rPr lang="fr-FR" sz="10250" b="1" spc="-150" dirty="0">
                <a:solidFill>
                  <a:srgbClr val="1D1D1B"/>
                </a:solidFill>
                <a:latin typeface="Calibri"/>
                <a:cs typeface="Calibri"/>
              </a:rPr>
              <a:t>DE LA CYBERSÉCURITÉ</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3" name="object 3"/>
          <p:cNvSpPr txBox="1"/>
          <p:nvPr/>
        </p:nvSpPr>
        <p:spPr>
          <a:xfrm>
            <a:off x="3614484" y="5288879"/>
            <a:ext cx="13752766" cy="128176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C6E59546-1C08-75B3-5BE8-0A769984747F}"/>
              </a:ext>
            </a:extLst>
          </p:cNvPr>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3614484" y="5288879"/>
            <a:ext cx="13752766" cy="290214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a:p>
            <a:pPr marL="2493010" marR="2487930" indent="635" algn="ctr">
              <a:lnSpc>
                <a:spcPct val="103899"/>
              </a:lnSpc>
              <a:spcBef>
                <a:spcPts val="2500"/>
              </a:spcBef>
            </a:pPr>
            <a:r>
              <a:rPr lang="fr-FR" sz="2050" b="1" dirty="0">
                <a:solidFill>
                  <a:srgbClr val="9A604D"/>
                </a:solidFill>
                <a:latin typeface="Calibri"/>
                <a:cs typeface="Calibri"/>
              </a:rPr>
              <a:t>Oui</a:t>
            </a:r>
            <a:r>
              <a:rPr sz="2050" b="1" dirty="0">
                <a:solidFill>
                  <a:srgbClr val="9A604D"/>
                </a:solidFill>
                <a:latin typeface="Calibri"/>
                <a:cs typeface="Calibri"/>
              </a:rPr>
              <a:t>,</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dirty="0">
                <a:solidFill>
                  <a:srgbClr val="9A604D"/>
                </a:solidFill>
                <a:latin typeface="Calibri"/>
                <a:cs typeface="Calibri"/>
              </a:rPr>
              <a:t>secteur</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45" dirty="0">
                <a:solidFill>
                  <a:srgbClr val="9A604D"/>
                </a:solidFill>
                <a:latin typeface="Calibri"/>
                <a:cs typeface="Calibri"/>
              </a:rPr>
              <a:t>cybersécurité</a:t>
            </a:r>
            <a:r>
              <a:rPr sz="2050" b="1" spc="85" dirty="0">
                <a:solidFill>
                  <a:srgbClr val="9A604D"/>
                </a:solidFill>
                <a:latin typeface="Calibri"/>
                <a:cs typeface="Calibri"/>
              </a:rPr>
              <a:t> </a:t>
            </a:r>
            <a:r>
              <a:rPr sz="2050" b="1" dirty="0">
                <a:solidFill>
                  <a:srgbClr val="9A604D"/>
                </a:solidFill>
                <a:latin typeface="Calibri"/>
                <a:cs typeface="Calibri"/>
              </a:rPr>
              <a:t>recrute</a:t>
            </a:r>
            <a:r>
              <a:rPr sz="2050" b="1" spc="90" dirty="0">
                <a:solidFill>
                  <a:srgbClr val="9A604D"/>
                </a:solidFill>
                <a:latin typeface="Calibri"/>
                <a:cs typeface="Calibri"/>
              </a:rPr>
              <a:t> </a:t>
            </a:r>
            <a:r>
              <a:rPr sz="2050" b="1" dirty="0">
                <a:solidFill>
                  <a:srgbClr val="9A604D"/>
                </a:solidFill>
                <a:latin typeface="Calibri"/>
                <a:cs typeface="Calibri"/>
              </a:rPr>
              <a:t>en</a:t>
            </a:r>
            <a:r>
              <a:rPr sz="2050" b="1" spc="85" dirty="0">
                <a:solidFill>
                  <a:srgbClr val="9A604D"/>
                </a:solidFill>
                <a:latin typeface="Calibri"/>
                <a:cs typeface="Calibri"/>
              </a:rPr>
              <a:t> </a:t>
            </a:r>
            <a:r>
              <a:rPr sz="2050" b="1" spc="50" dirty="0">
                <a:solidFill>
                  <a:srgbClr val="9A604D"/>
                </a:solidFill>
                <a:latin typeface="Calibri"/>
                <a:cs typeface="Calibri"/>
              </a:rPr>
              <a:t>France</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5" dirty="0">
                <a:solidFill>
                  <a:srgbClr val="9A604D"/>
                </a:solidFill>
                <a:latin typeface="Calibri"/>
                <a:cs typeface="Calibri"/>
              </a:rPr>
              <a:t> </a:t>
            </a:r>
            <a:r>
              <a:rPr sz="2050" b="1" dirty="0">
                <a:solidFill>
                  <a:srgbClr val="9A604D"/>
                </a:solidFill>
                <a:latin typeface="Calibri"/>
                <a:cs typeface="Calibri"/>
              </a:rPr>
              <a:t>dans</a:t>
            </a:r>
            <a:r>
              <a:rPr sz="2050" b="1" spc="8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spc="-10" dirty="0">
                <a:solidFill>
                  <a:srgbClr val="9A604D"/>
                </a:solidFill>
                <a:latin typeface="Calibri"/>
                <a:cs typeface="Calibri"/>
              </a:rPr>
              <a:t>monde. </a:t>
            </a:r>
            <a:r>
              <a:rPr sz="2050" b="1" spc="110" dirty="0">
                <a:solidFill>
                  <a:srgbClr val="9A604D"/>
                </a:solidFill>
                <a:latin typeface="Calibri"/>
                <a:cs typeface="Calibri"/>
              </a:rPr>
              <a:t>Il</a:t>
            </a:r>
            <a:r>
              <a:rPr sz="2050" b="1" spc="40" dirty="0">
                <a:solidFill>
                  <a:srgbClr val="9A604D"/>
                </a:solidFill>
                <a:latin typeface="Calibri"/>
                <a:cs typeface="Calibri"/>
              </a:rPr>
              <a:t> </a:t>
            </a:r>
            <a:r>
              <a:rPr sz="2050" b="1" dirty="0">
                <a:solidFill>
                  <a:srgbClr val="9A604D"/>
                </a:solidFill>
                <a:latin typeface="Calibri"/>
                <a:cs typeface="Calibri"/>
              </a:rPr>
              <a:t>y</a:t>
            </a:r>
            <a:r>
              <a:rPr sz="2050" b="1" spc="65" dirty="0">
                <a:solidFill>
                  <a:srgbClr val="9A604D"/>
                </a:solidFill>
                <a:latin typeface="Calibri"/>
                <a:cs typeface="Calibri"/>
              </a:rPr>
              <a:t> </a:t>
            </a:r>
            <a:r>
              <a:rPr sz="2050" b="1" spc="55" dirty="0">
                <a:solidFill>
                  <a:srgbClr val="9A604D"/>
                </a:solidFill>
                <a:latin typeface="Calibri"/>
                <a:cs typeface="Calibri"/>
              </a:rPr>
              <a:t>a</a:t>
            </a:r>
            <a:r>
              <a:rPr sz="2050" b="1" spc="60" dirty="0">
                <a:solidFill>
                  <a:srgbClr val="9A604D"/>
                </a:solidFill>
                <a:latin typeface="Calibri"/>
                <a:cs typeface="Calibri"/>
              </a:rPr>
              <a:t> </a:t>
            </a:r>
            <a:r>
              <a:rPr sz="2050" b="1" dirty="0">
                <a:solidFill>
                  <a:srgbClr val="9A604D"/>
                </a:solidFill>
                <a:latin typeface="Calibri"/>
                <a:cs typeface="Calibri"/>
              </a:rPr>
              <a:t>une</a:t>
            </a:r>
            <a:r>
              <a:rPr sz="2050" b="1" spc="55" dirty="0">
                <a:solidFill>
                  <a:srgbClr val="9A604D"/>
                </a:solidFill>
                <a:latin typeface="Calibri"/>
                <a:cs typeface="Calibri"/>
              </a:rPr>
              <a:t> </a:t>
            </a:r>
            <a:r>
              <a:rPr sz="2050" b="1" dirty="0">
                <a:solidFill>
                  <a:srgbClr val="9A604D"/>
                </a:solidFill>
                <a:latin typeface="Calibri"/>
                <a:cs typeface="Calibri"/>
              </a:rPr>
              <a:t>pénurie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60" dirty="0">
                <a:solidFill>
                  <a:srgbClr val="9A604D"/>
                </a:solidFill>
                <a:latin typeface="Calibri"/>
                <a:cs typeface="Calibri"/>
              </a:rPr>
              <a:t> </a:t>
            </a:r>
            <a:r>
              <a:rPr sz="2050" b="1" spc="55" dirty="0">
                <a:solidFill>
                  <a:srgbClr val="9A604D"/>
                </a:solidFill>
                <a:latin typeface="Calibri"/>
                <a:cs typeface="Calibri"/>
              </a:rPr>
              <a:t>talents</a:t>
            </a:r>
            <a:r>
              <a:rPr sz="2050" b="1" spc="60" dirty="0">
                <a:solidFill>
                  <a:srgbClr val="9A604D"/>
                </a:solidFill>
                <a:latin typeface="Calibri"/>
                <a:cs typeface="Calibri"/>
              </a:rPr>
              <a:t> </a:t>
            </a:r>
            <a:r>
              <a:rPr sz="2050" b="1" dirty="0">
                <a:solidFill>
                  <a:srgbClr val="9A604D"/>
                </a:solidFill>
                <a:latin typeface="Calibri"/>
                <a:cs typeface="Calibri"/>
              </a:rPr>
              <a:t>dans</a:t>
            </a:r>
            <a:r>
              <a:rPr sz="2050" b="1" spc="60" dirty="0">
                <a:solidFill>
                  <a:srgbClr val="9A604D"/>
                </a:solidFill>
                <a:latin typeface="Calibri"/>
                <a:cs typeface="Calibri"/>
              </a:rPr>
              <a:t> le</a:t>
            </a:r>
            <a:r>
              <a:rPr sz="2050" b="1" spc="65" dirty="0">
                <a:solidFill>
                  <a:srgbClr val="9A604D"/>
                </a:solidFill>
                <a:latin typeface="Calibri"/>
                <a:cs typeface="Calibri"/>
              </a:rPr>
              <a:t> </a:t>
            </a:r>
            <a:r>
              <a:rPr sz="2050" b="1" dirty="0">
                <a:solidFill>
                  <a:srgbClr val="9A604D"/>
                </a:solidFill>
                <a:latin typeface="Calibri"/>
                <a:cs typeface="Calibri"/>
              </a:rPr>
              <a:t>domaine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60" dirty="0">
                <a:solidFill>
                  <a:srgbClr val="9A604D"/>
                </a:solidFill>
                <a:latin typeface="Calibri"/>
                <a:cs typeface="Calibri"/>
              </a:rPr>
              <a:t> </a:t>
            </a:r>
            <a:r>
              <a:rPr sz="2050" b="1" spc="45" dirty="0">
                <a:solidFill>
                  <a:srgbClr val="9A604D"/>
                </a:solidFill>
                <a:latin typeface="Calibri"/>
                <a:cs typeface="Calibri"/>
              </a:rPr>
              <a:t>cybersécurité</a:t>
            </a:r>
            <a:r>
              <a:rPr sz="2050" b="1" spc="65" dirty="0">
                <a:solidFill>
                  <a:srgbClr val="9A604D"/>
                </a:solidFill>
                <a:latin typeface="Calibri"/>
                <a:cs typeface="Calibri"/>
              </a:rPr>
              <a:t> </a:t>
            </a:r>
            <a:r>
              <a:rPr sz="2050" b="1" spc="-20" dirty="0">
                <a:solidFill>
                  <a:srgbClr val="9A604D"/>
                </a:solidFill>
                <a:latin typeface="Calibri"/>
                <a:cs typeface="Calibri"/>
              </a:rPr>
              <a:t>avec </a:t>
            </a:r>
            <a:r>
              <a:rPr sz="2050" b="1" spc="70" dirty="0">
                <a:solidFill>
                  <a:srgbClr val="9A604D"/>
                </a:solidFill>
                <a:latin typeface="Calibri"/>
                <a:cs typeface="Calibri"/>
              </a:rPr>
              <a:t>15</a:t>
            </a:r>
            <a:r>
              <a:rPr sz="2050" b="1" spc="75" dirty="0">
                <a:solidFill>
                  <a:srgbClr val="9A604D"/>
                </a:solidFill>
                <a:latin typeface="Calibri"/>
                <a:cs typeface="Calibri"/>
              </a:rPr>
              <a:t> </a:t>
            </a:r>
            <a:r>
              <a:rPr sz="2050" b="1" spc="70" dirty="0">
                <a:solidFill>
                  <a:srgbClr val="9A604D"/>
                </a:solidFill>
                <a:latin typeface="Calibri"/>
                <a:cs typeface="Calibri"/>
              </a:rPr>
              <a:t>000</a:t>
            </a:r>
            <a:r>
              <a:rPr sz="2050" b="1" spc="75" dirty="0">
                <a:solidFill>
                  <a:srgbClr val="9A604D"/>
                </a:solidFill>
                <a:latin typeface="Calibri"/>
                <a:cs typeface="Calibri"/>
              </a:rPr>
              <a:t> </a:t>
            </a:r>
            <a:r>
              <a:rPr sz="2050" b="1" spc="55" dirty="0">
                <a:solidFill>
                  <a:srgbClr val="9A604D"/>
                </a:solidFill>
                <a:latin typeface="Calibri"/>
                <a:cs typeface="Calibri"/>
              </a:rPr>
              <a:t>à</a:t>
            </a:r>
            <a:r>
              <a:rPr sz="2050" b="1" spc="75" dirty="0">
                <a:solidFill>
                  <a:srgbClr val="9A604D"/>
                </a:solidFill>
                <a:latin typeface="Calibri"/>
                <a:cs typeface="Calibri"/>
              </a:rPr>
              <a:t> </a:t>
            </a:r>
            <a:r>
              <a:rPr sz="2050" b="1" dirty="0">
                <a:solidFill>
                  <a:srgbClr val="9A604D"/>
                </a:solidFill>
                <a:latin typeface="Calibri"/>
                <a:cs typeface="Calibri"/>
              </a:rPr>
              <a:t>pourvoir</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75" dirty="0">
                <a:solidFill>
                  <a:srgbClr val="9A604D"/>
                </a:solidFill>
                <a:latin typeface="Calibri"/>
                <a:cs typeface="Calibri"/>
              </a:rPr>
              <a:t> </a:t>
            </a:r>
            <a:r>
              <a:rPr sz="2050" b="1" spc="50"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et,</a:t>
            </a:r>
            <a:r>
              <a:rPr sz="2050" b="1" spc="75" dirty="0">
                <a:solidFill>
                  <a:srgbClr val="9A604D"/>
                </a:solidFill>
                <a:latin typeface="Calibri"/>
                <a:cs typeface="Calibri"/>
              </a:rPr>
              <a:t> </a:t>
            </a:r>
            <a:r>
              <a:rPr sz="2050" b="1" spc="65" dirty="0">
                <a:solidFill>
                  <a:srgbClr val="9A604D"/>
                </a:solidFill>
                <a:latin typeface="Calibri"/>
                <a:cs typeface="Calibri"/>
              </a:rPr>
              <a:t>plus</a:t>
            </a:r>
            <a:r>
              <a:rPr sz="2050" b="1" spc="70" dirty="0">
                <a:solidFill>
                  <a:srgbClr val="9A604D"/>
                </a:solidFill>
                <a:latin typeface="Calibri"/>
                <a:cs typeface="Calibri"/>
              </a:rPr>
              <a:t> </a:t>
            </a:r>
            <a:r>
              <a:rPr sz="2050" b="1" dirty="0">
                <a:solidFill>
                  <a:srgbClr val="9A604D"/>
                </a:solidFill>
                <a:latin typeface="Calibri"/>
                <a:cs typeface="Calibri"/>
              </a:rPr>
              <a:t>globalement,</a:t>
            </a:r>
            <a:r>
              <a:rPr sz="2050" b="1" spc="75" dirty="0">
                <a:solidFill>
                  <a:srgbClr val="9A604D"/>
                </a:solidFill>
                <a:latin typeface="Calibri"/>
                <a:cs typeface="Calibri"/>
              </a:rPr>
              <a:t> </a:t>
            </a:r>
            <a:r>
              <a:rPr sz="2050" b="1" spc="60" dirty="0">
                <a:solidFill>
                  <a:srgbClr val="9A604D"/>
                </a:solidFill>
                <a:latin typeface="Calibri"/>
                <a:cs typeface="Calibri"/>
              </a:rPr>
              <a:t>plusieurs</a:t>
            </a:r>
            <a:r>
              <a:rPr sz="2050" b="1" spc="75" dirty="0">
                <a:solidFill>
                  <a:srgbClr val="9A604D"/>
                </a:solidFill>
                <a:latin typeface="Calibri"/>
                <a:cs typeface="Calibri"/>
              </a:rPr>
              <a:t> </a:t>
            </a:r>
            <a:r>
              <a:rPr sz="2050" b="1" spc="65" dirty="0">
                <a:solidFill>
                  <a:srgbClr val="9A604D"/>
                </a:solidFill>
                <a:latin typeface="Calibri"/>
                <a:cs typeface="Calibri"/>
              </a:rPr>
              <a:t>millions</a:t>
            </a:r>
            <a:r>
              <a:rPr sz="2050" b="1" spc="70"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postes</a:t>
            </a:r>
            <a:r>
              <a:rPr sz="2050" b="1" spc="80" dirty="0">
                <a:solidFill>
                  <a:srgbClr val="9A604D"/>
                </a:solidFill>
                <a:latin typeface="Calibri"/>
                <a:cs typeface="Calibri"/>
              </a:rPr>
              <a:t> </a:t>
            </a:r>
            <a:r>
              <a:rPr sz="2050" b="1" spc="65" dirty="0">
                <a:solidFill>
                  <a:srgbClr val="9A604D"/>
                </a:solidFill>
                <a:latin typeface="Calibri"/>
                <a:cs typeface="Calibri"/>
              </a:rPr>
              <a:t>sans</a:t>
            </a:r>
            <a:r>
              <a:rPr sz="2050" b="1" spc="70" dirty="0">
                <a:solidFill>
                  <a:srgbClr val="9A604D"/>
                </a:solidFill>
                <a:latin typeface="Calibri"/>
                <a:cs typeface="Calibri"/>
              </a:rPr>
              <a:t> </a:t>
            </a:r>
            <a:r>
              <a:rPr sz="2050" b="1" spc="45" dirty="0">
                <a:solidFill>
                  <a:srgbClr val="9A604D"/>
                </a:solidFill>
                <a:latin typeface="Calibri"/>
                <a:cs typeface="Calibri"/>
              </a:rPr>
              <a:t>candidat</a:t>
            </a:r>
            <a:r>
              <a:rPr sz="2050" b="1" spc="8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0" dirty="0">
                <a:solidFill>
                  <a:srgbClr val="9A604D"/>
                </a:solidFill>
                <a:latin typeface="Calibri"/>
                <a:cs typeface="Calibri"/>
              </a:rPr>
              <a:t> </a:t>
            </a:r>
            <a:r>
              <a:rPr sz="2050" b="1" spc="-10" dirty="0">
                <a:solidFill>
                  <a:srgbClr val="9A604D"/>
                </a:solidFill>
                <a:latin typeface="Calibri"/>
                <a:cs typeface="Calibri"/>
              </a:rPr>
              <a:t>monde.</a:t>
            </a:r>
            <a:endParaRPr sz="2050" b="1" dirty="0">
              <a:latin typeface="Calibri"/>
              <a:cs typeface="Calibri"/>
            </a:endParaRPr>
          </a:p>
        </p:txBody>
      </p:sp>
      <p:sp>
        <p:nvSpPr>
          <p:cNvPr id="27" name="object 10">
            <a:extLst>
              <a:ext uri="{FF2B5EF4-FFF2-40B4-BE49-F238E27FC236}">
                <a16:creationId xmlns:a16="http://schemas.microsoft.com/office/drawing/2014/main" id="{E9E42E4C-0695-6001-65EC-F58A565533F9}"/>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B96E6AD-2622-BB2D-6E31-F77FF8DB6146}"/>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F50AB0DF-446A-D43C-30E1-39888451D28D}"/>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D6C511BB-F6F7-F8D5-A572-8460328C26CB}"/>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F1EF0890-7E98-B56D-9485-3C458B007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16B4CF90-4253-42E9-213D-9AC237B64DC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0534ACC4-63C2-BBDB-26AB-D6A1B3FBA9C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2332C040-4D42-E01B-9B93-22B6F4882B9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90E66E8-6C95-5732-74D3-5D2280AB2D9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0E4A874-AE44-D439-5631-6BD71E24170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3EC2128-EC9E-93BA-F771-2C82CD8A49B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51B2A67-EE43-EFAF-C454-21796E4741EC}"/>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5C8C916-A4BA-4B57-BD47-FED92855613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9AF8454F-4D7E-6D25-33E5-5085C4AB729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3456382C-46D8-B5C8-B191-D99D6EFDA50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C60A60EC-3963-E2F9-8E08-E4DCFD2DBCF0}"/>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C8DC3058-DEBD-7752-54DB-AB1746F801F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A53A226-C627-E621-D850-2AF4673B06D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56F27D61-7FB9-097A-B217-DB74D44BC7A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4D9FA3FE-E694-F9B1-1D31-E4ED27E05A25}"/>
                </a:ext>
              </a:extLst>
            </p:cNvPr>
            <p:cNvPicPr/>
            <p:nvPr/>
          </p:nvPicPr>
          <p:blipFill>
            <a:blip r:embed="rId4" cstate="print"/>
            <a:stretch>
              <a:fillRect/>
            </a:stretch>
          </p:blipFill>
          <p:spPr>
            <a:xfrm>
              <a:off x="7098407" y="664936"/>
              <a:ext cx="90708" cy="160403"/>
            </a:xfrm>
            <a:prstGeom prst="rect">
              <a:avLst/>
            </a:prstGeom>
          </p:spPr>
        </p:pic>
      </p:grpSp>
      <p:sp>
        <p:nvSpPr>
          <p:cNvPr id="15" name="object 4">
            <a:extLst>
              <a:ext uri="{FF2B5EF4-FFF2-40B4-BE49-F238E27FC236}">
                <a16:creationId xmlns:a16="http://schemas.microsoft.com/office/drawing/2014/main" id="{941D110A-A8E3-7C3E-4B03-6DA5E3BFCAAB}"/>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16" name="object 5">
            <a:extLst>
              <a:ext uri="{FF2B5EF4-FFF2-40B4-BE49-F238E27FC236}">
                <a16:creationId xmlns:a16="http://schemas.microsoft.com/office/drawing/2014/main" id="{B15CC271-2EA0-6CD5-69C2-C1E14C26E98A}"/>
              </a:ext>
            </a:extLst>
          </p:cNvPr>
          <p:cNvSpPr txBox="1"/>
          <p:nvPr/>
        </p:nvSpPr>
        <p:spPr>
          <a:xfrm rot="20880000">
            <a:off x="8824371" y="4087801"/>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POURQUOI LA CYBERSÉCURITÉ NOUS CONCERNE(RA) TOUTES ET TOUS ?</a:t>
            </a:r>
            <a:endParaRPr lang="fr-FR" sz="4800" b="1" dirty="0"/>
          </a:p>
        </p:txBody>
      </p:sp>
      <p:sp>
        <p:nvSpPr>
          <p:cNvPr id="10" name="object 10">
            <a:hlinkClick r:id="rId2"/>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20" name="Image 19">
            <a:extLst>
              <a:ext uri="{FF2B5EF4-FFF2-40B4-BE49-F238E27FC236}">
                <a16:creationId xmlns:a16="http://schemas.microsoft.com/office/drawing/2014/main" id="{A8383E6B-3E31-B10A-3A91-E149BFF85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538036" y="8778875"/>
            <a:ext cx="11152813" cy="1968168"/>
          </a:xfrm>
          <a:prstGeom prst="rect">
            <a:avLst/>
          </a:prstGeom>
        </p:spPr>
        <p:txBody>
          <a:bodyPr vert="horz" wrap="square" lIns="0" tIns="12065" rIns="0" bIns="0" rtlCol="0">
            <a:spAutoFit/>
          </a:bodyPr>
          <a:lstStyle/>
          <a:p>
            <a:pPr marL="1726564" marR="1674495" indent="-46990" algn="ctr">
              <a:lnSpc>
                <a:spcPct val="103899"/>
              </a:lnSpc>
              <a:spcBef>
                <a:spcPts val="1730"/>
              </a:spcBef>
            </a:pPr>
            <a:r>
              <a:rPr sz="2050" b="1" dirty="0">
                <a:solidFill>
                  <a:srgbClr val="9A604D"/>
                </a:solidFill>
                <a:latin typeface="Calibri"/>
                <a:cs typeface="Calibri"/>
              </a:rPr>
              <a:t>Non,</a:t>
            </a:r>
            <a:r>
              <a:rPr sz="2050" b="1" spc="105" dirty="0">
                <a:solidFill>
                  <a:srgbClr val="9A604D"/>
                </a:solidFill>
                <a:latin typeface="Calibri"/>
                <a:cs typeface="Calibri"/>
              </a:rPr>
              <a:t> </a:t>
            </a:r>
            <a:r>
              <a:rPr sz="2050" b="1" spc="50" dirty="0">
                <a:solidFill>
                  <a:srgbClr val="9A604D"/>
                </a:solidFill>
                <a:latin typeface="Calibri"/>
                <a:cs typeface="Calibri"/>
              </a:rPr>
              <a:t>travailler</a:t>
            </a:r>
            <a:r>
              <a:rPr sz="2050" b="1" spc="120" dirty="0">
                <a:solidFill>
                  <a:srgbClr val="9A604D"/>
                </a:solidFill>
                <a:latin typeface="Calibri"/>
                <a:cs typeface="Calibri"/>
              </a:rPr>
              <a:t> </a:t>
            </a:r>
            <a:r>
              <a:rPr sz="2050" b="1" dirty="0">
                <a:solidFill>
                  <a:srgbClr val="9A604D"/>
                </a:solidFill>
                <a:latin typeface="Calibri"/>
                <a:cs typeface="Calibri"/>
              </a:rPr>
              <a:t>dans</a:t>
            </a:r>
            <a:r>
              <a:rPr sz="2050" b="1" spc="120" dirty="0">
                <a:solidFill>
                  <a:srgbClr val="9A604D"/>
                </a:solidFill>
                <a:latin typeface="Calibri"/>
                <a:cs typeface="Calibri"/>
              </a:rPr>
              <a:t> </a:t>
            </a:r>
            <a:r>
              <a:rPr sz="2050" b="1" spc="95" dirty="0">
                <a:solidFill>
                  <a:srgbClr val="9A604D"/>
                </a:solidFill>
                <a:latin typeface="Calibri"/>
                <a:cs typeface="Calibri"/>
              </a:rPr>
              <a:t>la</a:t>
            </a:r>
            <a:r>
              <a:rPr sz="2050" b="1" spc="114" dirty="0">
                <a:solidFill>
                  <a:srgbClr val="9A604D"/>
                </a:solidFill>
                <a:latin typeface="Calibri"/>
                <a:cs typeface="Calibri"/>
              </a:rPr>
              <a:t> </a:t>
            </a:r>
            <a:r>
              <a:rPr sz="2050" b="1" spc="45" dirty="0">
                <a:solidFill>
                  <a:srgbClr val="9A604D"/>
                </a:solidFill>
                <a:latin typeface="Calibri"/>
                <a:cs typeface="Calibri"/>
              </a:rPr>
              <a:t>cybersécurité</a:t>
            </a:r>
            <a:r>
              <a:rPr sz="2050" b="1" spc="120" dirty="0">
                <a:solidFill>
                  <a:srgbClr val="9A604D"/>
                </a:solidFill>
                <a:latin typeface="Calibri"/>
                <a:cs typeface="Calibri"/>
              </a:rPr>
              <a:t> </a:t>
            </a:r>
            <a:r>
              <a:rPr sz="2050" b="1" dirty="0">
                <a:solidFill>
                  <a:srgbClr val="9A604D"/>
                </a:solidFill>
                <a:latin typeface="Calibri"/>
                <a:cs typeface="Calibri"/>
              </a:rPr>
              <a:t>ne</a:t>
            </a:r>
            <a:r>
              <a:rPr sz="2050" b="1" spc="120" dirty="0">
                <a:solidFill>
                  <a:srgbClr val="9A604D"/>
                </a:solidFill>
                <a:latin typeface="Calibri"/>
                <a:cs typeface="Calibri"/>
              </a:rPr>
              <a:t> </a:t>
            </a:r>
            <a:r>
              <a:rPr sz="2050" b="1" dirty="0">
                <a:solidFill>
                  <a:srgbClr val="9A604D"/>
                </a:solidFill>
                <a:latin typeface="Calibri"/>
                <a:cs typeface="Calibri"/>
              </a:rPr>
              <a:t>veut</a:t>
            </a:r>
            <a:r>
              <a:rPr sz="2050" b="1" spc="120" dirty="0">
                <a:solidFill>
                  <a:srgbClr val="9A604D"/>
                </a:solidFill>
                <a:latin typeface="Calibri"/>
                <a:cs typeface="Calibri"/>
              </a:rPr>
              <a:t> </a:t>
            </a:r>
            <a:r>
              <a:rPr sz="2050" b="1" spc="50" dirty="0">
                <a:solidFill>
                  <a:srgbClr val="9A604D"/>
                </a:solidFill>
                <a:latin typeface="Calibri"/>
                <a:cs typeface="Calibri"/>
              </a:rPr>
              <a:t>pas</a:t>
            </a:r>
            <a:r>
              <a:rPr sz="2050" b="1" spc="114" dirty="0">
                <a:solidFill>
                  <a:srgbClr val="9A604D"/>
                </a:solidFill>
                <a:latin typeface="Calibri"/>
                <a:cs typeface="Calibri"/>
              </a:rPr>
              <a:t> </a:t>
            </a:r>
            <a:r>
              <a:rPr sz="2050" b="1" dirty="0">
                <a:solidFill>
                  <a:srgbClr val="9A604D"/>
                </a:solidFill>
                <a:latin typeface="Calibri"/>
                <a:cs typeface="Calibri"/>
              </a:rPr>
              <a:t>nécessairement</a:t>
            </a:r>
            <a:r>
              <a:rPr sz="2050" b="1" spc="120" dirty="0">
                <a:solidFill>
                  <a:srgbClr val="9A604D"/>
                </a:solidFill>
                <a:latin typeface="Calibri"/>
                <a:cs typeface="Calibri"/>
              </a:rPr>
              <a:t> </a:t>
            </a:r>
            <a:r>
              <a:rPr sz="2050" b="1" spc="-20" dirty="0">
                <a:solidFill>
                  <a:srgbClr val="9A604D"/>
                </a:solidFill>
                <a:latin typeface="Calibri"/>
                <a:cs typeface="Calibri"/>
              </a:rPr>
              <a:t>dire </a:t>
            </a:r>
            <a:r>
              <a:rPr sz="2050" b="1" dirty="0">
                <a:solidFill>
                  <a:srgbClr val="9A604D"/>
                </a:solidFill>
                <a:latin typeface="Calibri"/>
                <a:cs typeface="Calibri"/>
              </a:rPr>
              <a:t>être</a:t>
            </a:r>
            <a:r>
              <a:rPr sz="2050" b="1" spc="140" dirty="0">
                <a:solidFill>
                  <a:srgbClr val="9A604D"/>
                </a:solidFill>
                <a:latin typeface="Calibri"/>
                <a:cs typeface="Calibri"/>
              </a:rPr>
              <a:t> </a:t>
            </a:r>
            <a:r>
              <a:rPr sz="2050" b="1" dirty="0">
                <a:solidFill>
                  <a:srgbClr val="9A604D"/>
                </a:solidFill>
                <a:latin typeface="Calibri"/>
                <a:cs typeface="Calibri"/>
              </a:rPr>
              <a:t>ingénieur.</a:t>
            </a:r>
            <a:r>
              <a:rPr sz="2050" b="1" spc="135" dirty="0">
                <a:solidFill>
                  <a:srgbClr val="9A604D"/>
                </a:solidFill>
                <a:latin typeface="Calibri"/>
                <a:cs typeface="Calibri"/>
              </a:rPr>
              <a:t> </a:t>
            </a:r>
            <a:r>
              <a:rPr sz="2050" b="1" spc="65" dirty="0">
                <a:solidFill>
                  <a:srgbClr val="9A604D"/>
                </a:solidFill>
                <a:latin typeface="Calibri"/>
                <a:cs typeface="Calibri"/>
              </a:rPr>
              <a:t>Certains</a:t>
            </a:r>
            <a:r>
              <a:rPr sz="2050" b="1" spc="140" dirty="0">
                <a:solidFill>
                  <a:srgbClr val="9A604D"/>
                </a:solidFill>
                <a:latin typeface="Calibri"/>
                <a:cs typeface="Calibri"/>
              </a:rPr>
              <a:t> </a:t>
            </a:r>
            <a:r>
              <a:rPr sz="2050" b="1" dirty="0">
                <a:solidFill>
                  <a:srgbClr val="9A604D"/>
                </a:solidFill>
                <a:latin typeface="Calibri"/>
                <a:cs typeface="Calibri"/>
              </a:rPr>
              <a:t>métiers</a:t>
            </a:r>
            <a:r>
              <a:rPr sz="2050" b="1" spc="145" dirty="0">
                <a:solidFill>
                  <a:srgbClr val="9A604D"/>
                </a:solidFill>
                <a:latin typeface="Calibri"/>
                <a:cs typeface="Calibri"/>
              </a:rPr>
              <a:t> </a:t>
            </a:r>
            <a:r>
              <a:rPr sz="2050" b="1" dirty="0">
                <a:solidFill>
                  <a:srgbClr val="9A604D"/>
                </a:solidFill>
                <a:latin typeface="Calibri"/>
                <a:cs typeface="Calibri"/>
              </a:rPr>
              <a:t>existent</a:t>
            </a:r>
            <a:r>
              <a:rPr sz="2050" b="1" spc="140" dirty="0">
                <a:solidFill>
                  <a:srgbClr val="9A604D"/>
                </a:solidFill>
                <a:latin typeface="Calibri"/>
                <a:cs typeface="Calibri"/>
              </a:rPr>
              <a:t> </a:t>
            </a:r>
            <a:r>
              <a:rPr sz="2050" b="1" spc="55" dirty="0">
                <a:solidFill>
                  <a:srgbClr val="9A604D"/>
                </a:solidFill>
                <a:latin typeface="Calibri"/>
                <a:cs typeface="Calibri"/>
              </a:rPr>
              <a:t>à</a:t>
            </a:r>
            <a:r>
              <a:rPr sz="2050" b="1" spc="140" dirty="0">
                <a:solidFill>
                  <a:srgbClr val="9A604D"/>
                </a:solidFill>
                <a:latin typeface="Calibri"/>
                <a:cs typeface="Calibri"/>
              </a:rPr>
              <a:t> </a:t>
            </a:r>
            <a:r>
              <a:rPr sz="2050" b="1" spc="90" dirty="0">
                <a:solidFill>
                  <a:srgbClr val="9A604D"/>
                </a:solidFill>
                <a:latin typeface="Calibri"/>
                <a:cs typeface="Calibri"/>
              </a:rPr>
              <a:t>Bac</a:t>
            </a:r>
            <a:r>
              <a:rPr sz="2050" b="1" spc="135" dirty="0">
                <a:solidFill>
                  <a:srgbClr val="9A604D"/>
                </a:solidFill>
                <a:latin typeface="Calibri"/>
                <a:cs typeface="Calibri"/>
              </a:rPr>
              <a:t> </a:t>
            </a:r>
            <a:r>
              <a:rPr sz="2050" b="1" dirty="0">
                <a:solidFill>
                  <a:srgbClr val="9A604D"/>
                </a:solidFill>
                <a:latin typeface="Calibri"/>
                <a:cs typeface="Calibri"/>
              </a:rPr>
              <a:t>+3,</a:t>
            </a:r>
            <a:r>
              <a:rPr sz="2050" b="1" spc="140" dirty="0">
                <a:solidFill>
                  <a:srgbClr val="9A604D"/>
                </a:solidFill>
                <a:latin typeface="Calibri"/>
                <a:cs typeface="Calibri"/>
              </a:rPr>
              <a:t> </a:t>
            </a:r>
            <a:r>
              <a:rPr sz="2050" b="1" dirty="0">
                <a:solidFill>
                  <a:srgbClr val="9A604D"/>
                </a:solidFill>
                <a:latin typeface="Calibri"/>
                <a:cs typeface="Calibri"/>
              </a:rPr>
              <a:t>comme</a:t>
            </a:r>
            <a:r>
              <a:rPr sz="2050" b="1" spc="135" dirty="0">
                <a:solidFill>
                  <a:srgbClr val="9A604D"/>
                </a:solidFill>
                <a:latin typeface="Calibri"/>
                <a:cs typeface="Calibri"/>
              </a:rPr>
              <a:t> </a:t>
            </a:r>
            <a:r>
              <a:rPr sz="2050" b="1" spc="-10" dirty="0">
                <a:solidFill>
                  <a:srgbClr val="9A604D"/>
                </a:solidFill>
                <a:latin typeface="Calibri"/>
                <a:cs typeface="Calibri"/>
              </a:rPr>
              <a:t>opérateur </a:t>
            </a:r>
            <a:r>
              <a:rPr sz="2050" b="1" spc="55" dirty="0">
                <a:solidFill>
                  <a:srgbClr val="9A604D"/>
                </a:solidFill>
                <a:latin typeface="Calibri"/>
                <a:cs typeface="Calibri"/>
              </a:rPr>
              <a:t>analyste</a:t>
            </a:r>
            <a:r>
              <a:rPr sz="2050" b="1" spc="30" dirty="0">
                <a:solidFill>
                  <a:srgbClr val="9A604D"/>
                </a:solidFill>
                <a:latin typeface="Calibri"/>
                <a:cs typeface="Calibri"/>
              </a:rPr>
              <a:t> </a:t>
            </a:r>
            <a:r>
              <a:rPr sz="2050" b="1" spc="90" dirty="0">
                <a:solidFill>
                  <a:srgbClr val="9A604D"/>
                </a:solidFill>
                <a:latin typeface="Calibri"/>
                <a:cs typeface="Calibri"/>
              </a:rPr>
              <a:t>SOC,</a:t>
            </a:r>
            <a:r>
              <a:rPr sz="2050" b="1" spc="30" dirty="0">
                <a:solidFill>
                  <a:srgbClr val="9A604D"/>
                </a:solidFill>
                <a:latin typeface="Calibri"/>
                <a:cs typeface="Calibri"/>
              </a:rPr>
              <a:t> </a:t>
            </a:r>
            <a:r>
              <a:rPr sz="2050" b="1" spc="45" dirty="0">
                <a:solidFill>
                  <a:srgbClr val="9A604D"/>
                </a:solidFill>
                <a:latin typeface="Calibri"/>
                <a:cs typeface="Calibri"/>
              </a:rPr>
              <a:t>intégrateur</a:t>
            </a:r>
            <a:r>
              <a:rPr sz="2050" b="1" spc="30" dirty="0">
                <a:solidFill>
                  <a:srgbClr val="9A604D"/>
                </a:solidFill>
                <a:latin typeface="Calibri"/>
                <a:cs typeface="Calibri"/>
              </a:rPr>
              <a:t> </a:t>
            </a:r>
            <a:r>
              <a:rPr sz="2050" b="1" dirty="0">
                <a:solidFill>
                  <a:srgbClr val="9A604D"/>
                </a:solidFill>
                <a:latin typeface="Calibri"/>
                <a:cs typeface="Calibri"/>
              </a:rPr>
              <a:t>ou</a:t>
            </a:r>
            <a:r>
              <a:rPr sz="2050" b="1" spc="30" dirty="0">
                <a:solidFill>
                  <a:srgbClr val="9A604D"/>
                </a:solidFill>
                <a:latin typeface="Calibri"/>
                <a:cs typeface="Calibri"/>
              </a:rPr>
              <a:t> </a:t>
            </a:r>
            <a:r>
              <a:rPr sz="2050" b="1" dirty="0">
                <a:solidFill>
                  <a:srgbClr val="9A604D"/>
                </a:solidFill>
                <a:latin typeface="Calibri"/>
                <a:cs typeface="Calibri"/>
              </a:rPr>
              <a:t>développeur</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sz="2050" b="1" spc="50" dirty="0">
                <a:solidFill>
                  <a:srgbClr val="9A604D"/>
                </a:solidFill>
                <a:latin typeface="Calibri"/>
                <a:cs typeface="Calibri"/>
              </a:rPr>
              <a:t>solutions</a:t>
            </a:r>
            <a:r>
              <a:rPr sz="2050" b="1" spc="3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lang="fr-FR" sz="2050" b="1" spc="40" dirty="0">
                <a:solidFill>
                  <a:srgbClr val="9A604D"/>
                </a:solidFill>
                <a:latin typeface="Calibri"/>
                <a:cs typeface="Calibri"/>
              </a:rPr>
              <a:t>sécurité</a:t>
            </a:r>
            <a:r>
              <a:rPr sz="2050" b="1" spc="40" dirty="0">
                <a:solidFill>
                  <a:srgbClr val="9A604D"/>
                </a:solidFill>
                <a:latin typeface="Calibri"/>
                <a:cs typeface="Calibri"/>
              </a:rPr>
              <a:t>.</a:t>
            </a:r>
            <a:br>
              <a:rPr lang="fr-FR" sz="2050" b="1" spc="40" dirty="0">
                <a:solidFill>
                  <a:srgbClr val="9A604D"/>
                </a:solidFill>
                <a:latin typeface="Calibri"/>
                <a:cs typeface="Calibri"/>
              </a:rPr>
            </a:br>
            <a:r>
              <a:rPr lang="fr-FR" sz="2050" b="1" spc="40" dirty="0">
                <a:solidFill>
                  <a:srgbClr val="9A604D"/>
                </a:solidFill>
                <a:latin typeface="Calibri"/>
                <a:cs typeface="Calibri"/>
              </a:rPr>
              <a:t>Il existe aussi des métiers non techniques, tels que ceux de la sensibilisation et également tous les métiers cybersécurité sous l'angle commercial et juridique.</a:t>
            </a:r>
            <a:endParaRPr sz="2050" b="1" dirty="0">
              <a:latin typeface="Calibri"/>
              <a:cs typeface="Calibri"/>
            </a:endParaRPr>
          </a:p>
        </p:txBody>
      </p:sp>
      <p:sp>
        <p:nvSpPr>
          <p:cNvPr id="27" name="object 10">
            <a:extLst>
              <a:ext uri="{FF2B5EF4-FFF2-40B4-BE49-F238E27FC236}">
                <a16:creationId xmlns:a16="http://schemas.microsoft.com/office/drawing/2014/main" id="{C8E84494-C26C-67A5-D16A-01C87C946B8B}"/>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A1399F8-334E-E0C1-D96A-41010CEDEA8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D43FEFCF-0E3E-1B42-4C9F-CBE6FD85F543}"/>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887F4754-8D9C-E63D-A6BE-42CDCCA63AAE}"/>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A4A7DC88-8CDA-A0DA-6740-E6025254014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E33EB316-3DCA-6169-BFEB-19AA87FF70A6}"/>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C8B9C190-27E2-20F7-5E1D-6570009BB45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0366F0-AB2E-7925-8962-C5AEE957547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8A1E4503-B2D3-BE17-51C7-D23B3557E07E}"/>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B091F2A-E08D-B0EC-5A4E-7804CD67A0D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DD241A4-7377-1597-8C72-2895DC041884}"/>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C1A7107F-64C0-B4FD-D047-5049F5697CC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F3F5B9DA-2C31-9407-8AC4-ACF30B67F36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8059BD7-5A31-2216-8D46-587724B7A0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2CB42149-7E3C-A574-3D0E-6B15285EC44F}"/>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F27FA983-63A2-86BC-12FD-9AE96E51150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8F3C51BB-AF08-D9D3-F6A9-9220B6C308E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75864F37-217D-FE74-7383-27B41D3442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5284BF9-5A1D-06D0-93C3-B7912272FF0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7D50F-589F-6AB5-4B12-F0783607D140}"/>
                </a:ext>
              </a:extLst>
            </p:cNvPr>
            <p:cNvPicPr/>
            <p:nvPr/>
          </p:nvPicPr>
          <p:blipFill>
            <a:blip r:embed="rId4" cstate="print"/>
            <a:stretch>
              <a:fillRect/>
            </a:stretch>
          </p:blipFill>
          <p:spPr>
            <a:xfrm>
              <a:off x="7098407" y="664936"/>
              <a:ext cx="90708" cy="160403"/>
            </a:xfrm>
            <a:prstGeom prst="rect">
              <a:avLst/>
            </a:prstGeom>
          </p:spPr>
        </p:pic>
      </p:grpSp>
      <p:sp>
        <p:nvSpPr>
          <p:cNvPr id="12" name="object 2">
            <a:extLst>
              <a:ext uri="{FF2B5EF4-FFF2-40B4-BE49-F238E27FC236}">
                <a16:creationId xmlns:a16="http://schemas.microsoft.com/office/drawing/2014/main" id="{EBD20BDB-A318-FCFE-80FD-22C4302C2C17}"/>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14" name="object 4">
            <a:extLst>
              <a:ext uri="{FF2B5EF4-FFF2-40B4-BE49-F238E27FC236}">
                <a16:creationId xmlns:a16="http://schemas.microsoft.com/office/drawing/2014/main" id="{EB7AC896-AEF1-B620-20D5-7F0294AD1EB5}"/>
              </a:ext>
            </a:extLst>
          </p:cNvPr>
          <p:cNvSpPr/>
          <p:nvPr/>
        </p:nvSpPr>
        <p:spPr>
          <a:xfrm>
            <a:off x="8618113"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15" name="object 5">
            <a:extLst>
              <a:ext uri="{FF2B5EF4-FFF2-40B4-BE49-F238E27FC236}">
                <a16:creationId xmlns:a16="http://schemas.microsoft.com/office/drawing/2014/main" id="{FAF0DDE4-323E-FDE0-5F74-9078F59018DD}"/>
              </a:ext>
            </a:extLst>
          </p:cNvPr>
          <p:cNvSpPr txBox="1"/>
          <p:nvPr/>
        </p:nvSpPr>
        <p:spPr>
          <a:xfrm rot="840000">
            <a:off x="8892486"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17" name="object 3">
            <a:extLst>
              <a:ext uri="{FF2B5EF4-FFF2-40B4-BE49-F238E27FC236}">
                <a16:creationId xmlns:a16="http://schemas.microsoft.com/office/drawing/2014/main" id="{8D9EB02E-BC94-38E2-2B9E-3E8F00230AB1}"/>
              </a:ext>
            </a:extLst>
          </p:cNvPr>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793980" y="8645834"/>
            <a:ext cx="8516620" cy="1123641"/>
          </a:xfrm>
          <a:prstGeom prst="rect">
            <a:avLst/>
          </a:prstGeom>
        </p:spPr>
        <p:txBody>
          <a:bodyPr vert="horz" wrap="square" lIns="0" tIns="137795" rIns="0" bIns="0" rtlCol="0">
            <a:spAutoFit/>
          </a:bodyPr>
          <a:lstStyle/>
          <a:p>
            <a:pPr marL="495934" marR="492759" algn="ctr">
              <a:lnSpc>
                <a:spcPct val="103899"/>
              </a:lnSpc>
              <a:spcBef>
                <a:spcPts val="1730"/>
              </a:spcBef>
            </a:pPr>
            <a:r>
              <a:rPr sz="2050" b="1" spc="125" dirty="0">
                <a:solidFill>
                  <a:srgbClr val="9A604D"/>
                </a:solidFill>
                <a:latin typeface="Calibri"/>
                <a:cs typeface="Calibri"/>
              </a:rPr>
              <a:t>La</a:t>
            </a:r>
            <a:r>
              <a:rPr sz="2050" b="1" spc="7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c’est</a:t>
            </a:r>
            <a:r>
              <a:rPr sz="2050" b="1" spc="85" dirty="0">
                <a:solidFill>
                  <a:srgbClr val="9A604D"/>
                </a:solidFill>
                <a:latin typeface="Calibri"/>
                <a:cs typeface="Calibri"/>
              </a:rPr>
              <a:t> </a:t>
            </a:r>
            <a:r>
              <a:rPr sz="2050" b="1" dirty="0">
                <a:solidFill>
                  <a:srgbClr val="9A604D"/>
                </a:solidFill>
                <a:latin typeface="Calibri"/>
                <a:cs typeface="Calibri"/>
              </a:rPr>
              <a:t>avant</a:t>
            </a:r>
            <a:r>
              <a:rPr sz="2050" b="1" spc="85" dirty="0">
                <a:solidFill>
                  <a:srgbClr val="9A604D"/>
                </a:solidFill>
                <a:latin typeface="Calibri"/>
                <a:cs typeface="Calibri"/>
              </a:rPr>
              <a:t> </a:t>
            </a:r>
            <a:r>
              <a:rPr sz="2050" b="1" dirty="0">
                <a:solidFill>
                  <a:srgbClr val="9A604D"/>
                </a:solidFill>
                <a:latin typeface="Calibri"/>
                <a:cs typeface="Calibri"/>
              </a:rPr>
              <a:t>tout</a:t>
            </a:r>
            <a:r>
              <a:rPr sz="2050" b="1" spc="80"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question</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bon</a:t>
            </a:r>
            <a:r>
              <a:rPr sz="2050" b="1" spc="85" dirty="0">
                <a:solidFill>
                  <a:srgbClr val="9A604D"/>
                </a:solidFill>
                <a:latin typeface="Calibri"/>
                <a:cs typeface="Calibri"/>
              </a:rPr>
              <a:t> </a:t>
            </a:r>
            <a:r>
              <a:rPr sz="2050" b="1" spc="55" dirty="0">
                <a:solidFill>
                  <a:srgbClr val="9A604D"/>
                </a:solidFill>
                <a:latin typeface="Calibri"/>
                <a:cs typeface="Calibri"/>
              </a:rPr>
              <a:t>sens,</a:t>
            </a:r>
            <a:r>
              <a:rPr sz="2050" b="1" spc="80" dirty="0">
                <a:solidFill>
                  <a:srgbClr val="9A604D"/>
                </a:solidFill>
                <a:latin typeface="Calibri"/>
                <a:cs typeface="Calibri"/>
              </a:rPr>
              <a:t> </a:t>
            </a:r>
            <a:r>
              <a:rPr sz="2050" b="1" spc="-10" dirty="0">
                <a:solidFill>
                  <a:srgbClr val="9A604D"/>
                </a:solidFill>
                <a:latin typeface="Calibri"/>
                <a:cs typeface="Calibri"/>
              </a:rPr>
              <a:t>d’esprit </a:t>
            </a:r>
            <a:r>
              <a:rPr sz="2050" b="1" spc="55" dirty="0">
                <a:solidFill>
                  <a:srgbClr val="9A604D"/>
                </a:solidFill>
                <a:latin typeface="Calibri"/>
                <a:cs typeface="Calibri"/>
              </a:rPr>
              <a:t>critique</a:t>
            </a:r>
            <a:r>
              <a:rPr sz="2050" b="1" spc="20" dirty="0">
                <a:solidFill>
                  <a:srgbClr val="9A604D"/>
                </a:solidFill>
                <a:latin typeface="Calibri"/>
                <a:cs typeface="Calibri"/>
              </a:rPr>
              <a:t> </a:t>
            </a:r>
            <a:r>
              <a:rPr sz="2050" b="1" dirty="0">
                <a:solidFill>
                  <a:srgbClr val="9A604D"/>
                </a:solidFill>
                <a:latin typeface="Calibri"/>
                <a:cs typeface="Calibri"/>
              </a:rPr>
              <a:t>et</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20" dirty="0">
                <a:solidFill>
                  <a:srgbClr val="9A604D"/>
                </a:solidFill>
                <a:latin typeface="Calibri"/>
                <a:cs typeface="Calibri"/>
              </a:rPr>
              <a:t> </a:t>
            </a:r>
            <a:r>
              <a:rPr sz="2050" b="1" spc="45" dirty="0">
                <a:solidFill>
                  <a:srgbClr val="9A604D"/>
                </a:solidFill>
                <a:latin typeface="Calibri"/>
                <a:cs typeface="Calibri"/>
              </a:rPr>
              <a:t>connaissances.</a:t>
            </a:r>
            <a:endParaRPr sz="2050" b="1" dirty="0">
              <a:latin typeface="Calibri"/>
              <a:cs typeface="Calibri"/>
            </a:endParaRPr>
          </a:p>
          <a:p>
            <a:pPr algn="ctr">
              <a:lnSpc>
                <a:spcPct val="100000"/>
              </a:lnSpc>
              <a:spcBef>
                <a:spcPts val="95"/>
              </a:spcBef>
            </a:pPr>
            <a:r>
              <a:rPr sz="2050" b="1" spc="85" dirty="0">
                <a:solidFill>
                  <a:srgbClr val="9A604D"/>
                </a:solidFill>
                <a:latin typeface="Calibri"/>
                <a:cs typeface="Calibri"/>
              </a:rPr>
              <a:t>Cela</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veut</a:t>
            </a:r>
            <a:r>
              <a:rPr sz="2050" b="1" spc="65" dirty="0">
                <a:solidFill>
                  <a:srgbClr val="9A604D"/>
                </a:solidFill>
                <a:latin typeface="Calibri"/>
                <a:cs typeface="Calibri"/>
              </a:rPr>
              <a:t> </a:t>
            </a:r>
            <a:r>
              <a:rPr sz="2050" b="1" spc="50" dirty="0">
                <a:solidFill>
                  <a:srgbClr val="9A604D"/>
                </a:solidFill>
                <a:latin typeface="Calibri"/>
                <a:cs typeface="Calibri"/>
              </a:rPr>
              <a:t>pas</a:t>
            </a:r>
            <a:r>
              <a:rPr sz="2050" b="1" spc="55" dirty="0">
                <a:solidFill>
                  <a:srgbClr val="9A604D"/>
                </a:solidFill>
                <a:latin typeface="Calibri"/>
                <a:cs typeface="Calibri"/>
              </a:rPr>
              <a:t> </a:t>
            </a:r>
            <a:r>
              <a:rPr sz="2050" b="1" dirty="0">
                <a:solidFill>
                  <a:srgbClr val="9A604D"/>
                </a:solidFill>
                <a:latin typeface="Calibri"/>
                <a:cs typeface="Calibri"/>
              </a:rPr>
              <a:t>dire</a:t>
            </a:r>
            <a:r>
              <a:rPr sz="2050" b="1" spc="65" dirty="0">
                <a:solidFill>
                  <a:srgbClr val="9A604D"/>
                </a:solidFill>
                <a:latin typeface="Calibri"/>
                <a:cs typeface="Calibri"/>
              </a:rPr>
              <a:t> </a:t>
            </a:r>
            <a:r>
              <a:rPr sz="2050" b="1" dirty="0">
                <a:solidFill>
                  <a:srgbClr val="9A604D"/>
                </a:solidFill>
                <a:latin typeface="Calibri"/>
                <a:cs typeface="Calibri"/>
              </a:rPr>
              <a:t>que</a:t>
            </a:r>
            <a:r>
              <a:rPr sz="2050" b="1" spc="65" dirty="0">
                <a:solidFill>
                  <a:srgbClr val="9A604D"/>
                </a:solidFill>
                <a:latin typeface="Calibri"/>
                <a:cs typeface="Calibri"/>
              </a:rPr>
              <a:t> </a:t>
            </a:r>
            <a:r>
              <a:rPr sz="2050" b="1" dirty="0">
                <a:solidFill>
                  <a:srgbClr val="9A604D"/>
                </a:solidFill>
                <a:latin typeface="Calibri"/>
                <a:cs typeface="Calibri"/>
              </a:rPr>
              <a:t>vous</a:t>
            </a:r>
            <a:r>
              <a:rPr sz="2050" b="1" spc="55"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devez</a:t>
            </a:r>
            <a:r>
              <a:rPr sz="2050" b="1" spc="60" dirty="0">
                <a:solidFill>
                  <a:srgbClr val="9A604D"/>
                </a:solidFill>
                <a:latin typeface="Calibri"/>
                <a:cs typeface="Calibri"/>
              </a:rPr>
              <a:t> </a:t>
            </a:r>
            <a:r>
              <a:rPr sz="2050" b="1" spc="50" dirty="0">
                <a:solidFill>
                  <a:srgbClr val="9A604D"/>
                </a:solidFill>
                <a:latin typeface="Calibri"/>
                <a:cs typeface="Calibri"/>
              </a:rPr>
              <a:t>pas</a:t>
            </a:r>
            <a:r>
              <a:rPr sz="2050" b="1" spc="60" dirty="0">
                <a:solidFill>
                  <a:srgbClr val="9A604D"/>
                </a:solidFill>
                <a:latin typeface="Calibri"/>
                <a:cs typeface="Calibri"/>
              </a:rPr>
              <a:t> </a:t>
            </a:r>
            <a:r>
              <a:rPr sz="2050" b="1" dirty="0">
                <a:solidFill>
                  <a:srgbClr val="9A604D"/>
                </a:solidFill>
                <a:latin typeface="Calibri"/>
                <a:cs typeface="Calibri"/>
              </a:rPr>
              <a:t>être</a:t>
            </a:r>
            <a:r>
              <a:rPr sz="2050" b="1" spc="60" dirty="0">
                <a:solidFill>
                  <a:srgbClr val="9A604D"/>
                </a:solidFill>
                <a:latin typeface="Calibri"/>
                <a:cs typeface="Calibri"/>
              </a:rPr>
              <a:t> </a:t>
            </a:r>
            <a:r>
              <a:rPr sz="2050" b="1" dirty="0">
                <a:solidFill>
                  <a:srgbClr val="9A604D"/>
                </a:solidFill>
                <a:latin typeface="Calibri"/>
                <a:cs typeface="Calibri"/>
              </a:rPr>
              <a:t>fort</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60" dirty="0">
                <a:solidFill>
                  <a:srgbClr val="9A604D"/>
                </a:solidFill>
                <a:latin typeface="Calibri"/>
                <a:cs typeface="Calibri"/>
              </a:rPr>
              <a:t> </a:t>
            </a:r>
            <a:r>
              <a:rPr sz="2050" b="1" dirty="0">
                <a:solidFill>
                  <a:srgbClr val="9A604D"/>
                </a:solidFill>
                <a:latin typeface="Calibri"/>
                <a:cs typeface="Calibri"/>
              </a:rPr>
              <a:t>maths</a:t>
            </a:r>
            <a:r>
              <a:rPr sz="2050" b="1" spc="65" dirty="0">
                <a:solidFill>
                  <a:srgbClr val="9A604D"/>
                </a:solidFill>
                <a:latin typeface="Calibri"/>
                <a:cs typeface="Calibri"/>
              </a:rPr>
              <a:t> </a:t>
            </a:r>
            <a:r>
              <a:rPr sz="2050" b="1" spc="-50" dirty="0">
                <a:solidFill>
                  <a:srgbClr val="9A604D"/>
                </a:solidFill>
                <a:latin typeface="Calibri"/>
                <a:cs typeface="Calibri"/>
              </a:rPr>
              <a:t>!</a:t>
            </a:r>
            <a:endParaRPr sz="2050" b="1" dirty="0">
              <a:latin typeface="Calibri"/>
              <a:cs typeface="Calibri"/>
            </a:endParaRPr>
          </a:p>
        </p:txBody>
      </p:sp>
      <p:sp>
        <p:nvSpPr>
          <p:cNvPr id="27" name="object 10">
            <a:extLst>
              <a:ext uri="{FF2B5EF4-FFF2-40B4-BE49-F238E27FC236}">
                <a16:creationId xmlns:a16="http://schemas.microsoft.com/office/drawing/2014/main" id="{E1079F01-1850-1F1A-76C4-630E78F0F46C}"/>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CB1354B-7DD8-B6D8-ECEB-00DBF3CAFFB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3558E5DF-8B1E-3CFC-3341-789B43B32C48}"/>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43FE17E3-E9E8-513A-2391-DEFB090A2E9D}"/>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1801E5C-4671-0701-BBCB-88B27570599C}"/>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0ACAC47F-C273-4086-302B-CB92490B229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B14A318A-A3FA-EB8B-DDEC-0C423A076DC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9A11195A-7D92-ECAC-BB3B-36ED292DC2C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FE9E8871-5540-0709-CCB9-B045D1B861C9}"/>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1B1CF201-0876-EC88-4B5C-8DBF56BC915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47649B9-E889-0A06-DC86-EC5AA3A81D9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F03F4CAA-4201-8DC6-C324-5DCF7774486B}"/>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4D449CD9-3435-E461-01F2-6B8C5159AB63}"/>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0A7778D-7B33-9F85-5E1D-546DEFC2DFF4}"/>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706DE6E6-6738-E7BF-E75D-D38157749335}"/>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2E48A4B3-3A10-84CD-2E7F-19E0A818E64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3AAA7503-1CC1-94DD-82FE-BCB9A2E2BFB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F1DBE5D-5E47-1896-B69D-6AD2F2CABED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653810B-0F16-9ADD-529F-FE89B6349AA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8D9CB137-A256-7C5F-442A-4CEBDB2DD77F}"/>
                </a:ext>
              </a:extLst>
            </p:cNvPr>
            <p:cNvPicPr/>
            <p:nvPr/>
          </p:nvPicPr>
          <p:blipFill>
            <a:blip r:embed="rId4" cstate="print"/>
            <a:stretch>
              <a:fillRect/>
            </a:stretch>
          </p:blipFill>
          <p:spPr>
            <a:xfrm>
              <a:off x="7098407" y="664936"/>
              <a:ext cx="90708" cy="160403"/>
            </a:xfrm>
            <a:prstGeom prst="rect">
              <a:avLst/>
            </a:prstGeom>
          </p:spPr>
        </p:pic>
      </p:grpSp>
      <p:sp>
        <p:nvSpPr>
          <p:cNvPr id="55" name="object 2">
            <a:extLst>
              <a:ext uri="{FF2B5EF4-FFF2-40B4-BE49-F238E27FC236}">
                <a16:creationId xmlns:a16="http://schemas.microsoft.com/office/drawing/2014/main" id="{EFCAF28F-81B8-F301-72D4-9D039C5E4D39}"/>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6" name="object 4">
            <a:extLst>
              <a:ext uri="{FF2B5EF4-FFF2-40B4-BE49-F238E27FC236}">
                <a16:creationId xmlns:a16="http://schemas.microsoft.com/office/drawing/2014/main" id="{4B803C5D-4F98-5239-8A19-E6B0B36A4486}"/>
              </a:ext>
            </a:extLst>
          </p:cNvPr>
          <p:cNvSpPr/>
          <p:nvPr/>
        </p:nvSpPr>
        <p:spPr>
          <a:xfrm>
            <a:off x="8584996"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7" name="object 5">
            <a:extLst>
              <a:ext uri="{FF2B5EF4-FFF2-40B4-BE49-F238E27FC236}">
                <a16:creationId xmlns:a16="http://schemas.microsoft.com/office/drawing/2014/main" id="{C5C2F078-DD5A-255C-CB0C-18A22DA1BAC1}"/>
              </a:ext>
            </a:extLst>
          </p:cNvPr>
          <p:cNvSpPr txBox="1"/>
          <p:nvPr/>
        </p:nvSpPr>
        <p:spPr>
          <a:xfrm rot="840000">
            <a:off x="8859369"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8" name="object 3">
            <a:extLst>
              <a:ext uri="{FF2B5EF4-FFF2-40B4-BE49-F238E27FC236}">
                <a16:creationId xmlns:a16="http://schemas.microsoft.com/office/drawing/2014/main" id="{0E9BC4C8-3B27-034D-2744-31970B646722}"/>
              </a:ext>
            </a:extLst>
          </p:cNvPr>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536869" y="7902950"/>
            <a:ext cx="9029700" cy="2095125"/>
          </a:xfrm>
          <a:prstGeom prst="rect">
            <a:avLst/>
          </a:prstGeom>
        </p:spPr>
        <p:txBody>
          <a:bodyPr vert="horz" wrap="square" lIns="0" tIns="137795" rIns="0" bIns="0" rtlCol="0">
            <a:spAutoFit/>
          </a:bodyPr>
          <a:lstStyle/>
          <a:p>
            <a:pPr marL="12065" marR="5080" indent="-1270" algn="ctr">
              <a:lnSpc>
                <a:spcPct val="103899"/>
              </a:lnSpc>
              <a:spcBef>
                <a:spcPts val="1450"/>
              </a:spcBef>
            </a:pPr>
            <a:r>
              <a:rPr sz="2050" b="1" spc="125" dirty="0">
                <a:solidFill>
                  <a:srgbClr val="9A604D"/>
                </a:solidFill>
                <a:latin typeface="Calibri"/>
                <a:cs typeface="Calibri"/>
              </a:rPr>
              <a:t>La</a:t>
            </a:r>
            <a:r>
              <a:rPr sz="2050" b="1" spc="6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englobe</a:t>
            </a:r>
            <a:r>
              <a:rPr sz="2050" b="1" spc="80"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nombreux</a:t>
            </a:r>
            <a:r>
              <a:rPr sz="2050" b="1" spc="85" dirty="0">
                <a:solidFill>
                  <a:srgbClr val="9A604D"/>
                </a:solidFill>
                <a:latin typeface="Calibri"/>
                <a:cs typeface="Calibri"/>
              </a:rPr>
              <a:t> </a:t>
            </a:r>
            <a:r>
              <a:rPr sz="2050" b="1" dirty="0">
                <a:solidFill>
                  <a:srgbClr val="9A604D"/>
                </a:solidFill>
                <a:latin typeface="Calibri"/>
                <a:cs typeface="Calibri"/>
              </a:rPr>
              <a:t>domaines</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90" dirty="0">
                <a:solidFill>
                  <a:srgbClr val="9A604D"/>
                </a:solidFill>
                <a:latin typeface="Calibri"/>
                <a:cs typeface="Calibri"/>
              </a:rPr>
              <a:t> </a:t>
            </a:r>
            <a:r>
              <a:rPr sz="2050" b="1" dirty="0">
                <a:solidFill>
                  <a:srgbClr val="9A604D"/>
                </a:solidFill>
                <a:latin typeface="Calibri"/>
                <a:cs typeface="Calibri"/>
              </a:rPr>
              <a:t>donc</a:t>
            </a:r>
            <a:r>
              <a:rPr sz="2050" b="1" spc="85" dirty="0">
                <a:solidFill>
                  <a:srgbClr val="9A604D"/>
                </a:solidFill>
                <a:latin typeface="Calibri"/>
                <a:cs typeface="Calibri"/>
              </a:rPr>
              <a:t> </a:t>
            </a:r>
            <a:r>
              <a:rPr sz="2050" b="1" spc="55" dirty="0">
                <a:solidFill>
                  <a:srgbClr val="9A604D"/>
                </a:solidFill>
                <a:latin typeface="Calibri"/>
                <a:cs typeface="Calibri"/>
              </a:rPr>
              <a:t>difficile</a:t>
            </a:r>
            <a:r>
              <a:rPr sz="2050" b="1" spc="85"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répondre</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dirty="0">
                <a:solidFill>
                  <a:srgbClr val="9A604D"/>
                </a:solidFill>
                <a:latin typeface="Calibri"/>
                <a:cs typeface="Calibri"/>
              </a:rPr>
              <a:t>manière</a:t>
            </a:r>
            <a:r>
              <a:rPr sz="2050" b="1" spc="75" dirty="0">
                <a:solidFill>
                  <a:srgbClr val="9A604D"/>
                </a:solidFill>
                <a:latin typeface="Calibri"/>
                <a:cs typeface="Calibri"/>
              </a:rPr>
              <a:t> </a:t>
            </a:r>
            <a:r>
              <a:rPr sz="2050" b="1" spc="45" dirty="0">
                <a:solidFill>
                  <a:srgbClr val="9A604D"/>
                </a:solidFill>
                <a:latin typeface="Calibri"/>
                <a:cs typeface="Calibri"/>
              </a:rPr>
              <a:t>générale.</a:t>
            </a:r>
            <a:r>
              <a:rPr sz="2050" b="1" spc="70" dirty="0">
                <a:solidFill>
                  <a:srgbClr val="9A604D"/>
                </a:solidFill>
                <a:latin typeface="Calibri"/>
                <a:cs typeface="Calibri"/>
              </a:rPr>
              <a:t> </a:t>
            </a:r>
            <a:r>
              <a:rPr sz="2050" b="1" spc="65" dirty="0">
                <a:solidFill>
                  <a:srgbClr val="9A604D"/>
                </a:solidFill>
                <a:latin typeface="Calibri"/>
                <a:cs typeface="Calibri"/>
              </a:rPr>
              <a:t>Certains</a:t>
            </a:r>
            <a:r>
              <a:rPr sz="2050" b="1" spc="75" dirty="0">
                <a:solidFill>
                  <a:srgbClr val="9A604D"/>
                </a:solidFill>
                <a:latin typeface="Calibri"/>
                <a:cs typeface="Calibri"/>
              </a:rPr>
              <a:t> </a:t>
            </a:r>
            <a:r>
              <a:rPr sz="2050" b="1" dirty="0">
                <a:solidFill>
                  <a:srgbClr val="9A604D"/>
                </a:solidFill>
                <a:latin typeface="Calibri"/>
                <a:cs typeface="Calibri"/>
              </a:rPr>
              <a:t>métiers</a:t>
            </a:r>
            <a:r>
              <a:rPr sz="2050" b="1" spc="7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80" dirty="0">
                <a:solidFill>
                  <a:srgbClr val="9A604D"/>
                </a:solidFill>
                <a:latin typeface="Calibri"/>
                <a:cs typeface="Calibri"/>
              </a:rPr>
              <a:t> </a:t>
            </a:r>
            <a:r>
              <a:rPr sz="2050" b="1" spc="35" dirty="0">
                <a:solidFill>
                  <a:srgbClr val="9A604D"/>
                </a:solidFill>
                <a:latin typeface="Calibri"/>
                <a:cs typeface="Calibri"/>
              </a:rPr>
              <a:t>nécessitent </a:t>
            </a:r>
            <a:r>
              <a:rPr sz="2050" b="1" dirty="0">
                <a:solidFill>
                  <a:srgbClr val="9A604D"/>
                </a:solidFill>
                <a:latin typeface="Calibri"/>
                <a:cs typeface="Calibri"/>
              </a:rPr>
              <a:t>effectivement</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savoir</a:t>
            </a:r>
            <a:r>
              <a:rPr sz="2050" b="1" spc="85" dirty="0">
                <a:solidFill>
                  <a:srgbClr val="9A604D"/>
                </a:solidFill>
                <a:latin typeface="Calibri"/>
                <a:cs typeface="Calibri"/>
              </a:rPr>
              <a:t> </a:t>
            </a:r>
            <a:r>
              <a:rPr sz="2050" b="1" dirty="0">
                <a:solidFill>
                  <a:srgbClr val="9A604D"/>
                </a:solidFill>
                <a:latin typeface="Calibri"/>
                <a:cs typeface="Calibri"/>
              </a:rPr>
              <a:t>coder,</a:t>
            </a:r>
            <a:r>
              <a:rPr sz="2050" b="1" spc="90" dirty="0">
                <a:solidFill>
                  <a:srgbClr val="9A604D"/>
                </a:solidFill>
                <a:latin typeface="Calibri"/>
                <a:cs typeface="Calibri"/>
              </a:rPr>
              <a:t> </a:t>
            </a:r>
            <a:r>
              <a:rPr sz="2050" b="1" dirty="0">
                <a:solidFill>
                  <a:srgbClr val="9A604D"/>
                </a:solidFill>
                <a:latin typeface="Calibri"/>
                <a:cs typeface="Calibri"/>
              </a:rPr>
              <a:t>comme</a:t>
            </a:r>
            <a:r>
              <a:rPr sz="2050" b="1" spc="85" dirty="0">
                <a:solidFill>
                  <a:srgbClr val="9A604D"/>
                </a:solidFill>
                <a:latin typeface="Calibri"/>
                <a:cs typeface="Calibri"/>
              </a:rPr>
              <a:t> </a:t>
            </a:r>
            <a:r>
              <a:rPr sz="2050" b="1" spc="65" dirty="0">
                <a:solidFill>
                  <a:srgbClr val="9A604D"/>
                </a:solidFill>
                <a:latin typeface="Calibri"/>
                <a:cs typeface="Calibri"/>
              </a:rPr>
              <a:t>celui</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développeur</a:t>
            </a:r>
            <a:r>
              <a:rPr sz="2050" b="1" spc="90"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50" dirty="0">
                <a:solidFill>
                  <a:srgbClr val="9A604D"/>
                </a:solidFill>
                <a:latin typeface="Calibri"/>
                <a:cs typeface="Calibri"/>
              </a:rPr>
              <a:t>solutions</a:t>
            </a:r>
            <a:r>
              <a:rPr sz="2050" b="1" spc="95" dirty="0">
                <a:solidFill>
                  <a:srgbClr val="9A604D"/>
                </a:solidFill>
                <a:latin typeface="Calibri"/>
                <a:cs typeface="Calibri"/>
              </a:rPr>
              <a:t> </a:t>
            </a:r>
            <a:r>
              <a:rPr sz="2050" b="1" spc="-25" dirty="0">
                <a:solidFill>
                  <a:srgbClr val="9A604D"/>
                </a:solidFill>
                <a:latin typeface="Calibri"/>
                <a:cs typeface="Calibri"/>
              </a:rPr>
              <a:t>de </a:t>
            </a:r>
            <a:r>
              <a:rPr sz="2050" b="1" spc="50" dirty="0">
                <a:solidFill>
                  <a:srgbClr val="9A604D"/>
                </a:solidFill>
                <a:latin typeface="Calibri"/>
                <a:cs typeface="Calibri"/>
              </a:rPr>
              <a:t>sécurité</a:t>
            </a:r>
            <a:r>
              <a:rPr sz="2050" b="1" spc="105" dirty="0">
                <a:solidFill>
                  <a:srgbClr val="9A604D"/>
                </a:solidFill>
                <a:latin typeface="Calibri"/>
                <a:cs typeface="Calibri"/>
              </a:rPr>
              <a:t> </a:t>
            </a:r>
            <a:r>
              <a:rPr sz="2050" b="1" dirty="0">
                <a:solidFill>
                  <a:srgbClr val="9A604D"/>
                </a:solidFill>
                <a:latin typeface="Calibri"/>
                <a:cs typeface="Calibri"/>
              </a:rPr>
              <a:t>ou</a:t>
            </a:r>
            <a:r>
              <a:rPr sz="2050" b="1" spc="114" dirty="0">
                <a:solidFill>
                  <a:srgbClr val="9A604D"/>
                </a:solidFill>
                <a:latin typeface="Calibri"/>
                <a:cs typeface="Calibri"/>
              </a:rPr>
              <a:t> </a:t>
            </a:r>
            <a:r>
              <a:rPr sz="2050" b="1" dirty="0">
                <a:solidFill>
                  <a:srgbClr val="9A604D"/>
                </a:solidFill>
                <a:latin typeface="Calibri"/>
                <a:cs typeface="Calibri"/>
              </a:rPr>
              <a:t>bien</a:t>
            </a:r>
            <a:r>
              <a:rPr sz="2050" b="1" spc="114" dirty="0">
                <a:solidFill>
                  <a:srgbClr val="9A604D"/>
                </a:solidFill>
                <a:latin typeface="Calibri"/>
                <a:cs typeface="Calibri"/>
              </a:rPr>
              <a:t> </a:t>
            </a:r>
            <a:r>
              <a:rPr sz="2050" b="1" dirty="0">
                <a:solidFill>
                  <a:srgbClr val="9A604D"/>
                </a:solidFill>
                <a:latin typeface="Calibri"/>
                <a:cs typeface="Calibri"/>
              </a:rPr>
              <a:t>d’auditeur</a:t>
            </a:r>
            <a:r>
              <a:rPr sz="2050" b="1" spc="114"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spc="50" dirty="0">
                <a:solidFill>
                  <a:srgbClr val="9A604D"/>
                </a:solidFill>
                <a:latin typeface="Calibri"/>
                <a:cs typeface="Calibri"/>
              </a:rPr>
              <a:t>sécurité</a:t>
            </a:r>
            <a:r>
              <a:rPr sz="2050" b="1" spc="114" dirty="0">
                <a:solidFill>
                  <a:srgbClr val="9A604D"/>
                </a:solidFill>
                <a:latin typeface="Calibri"/>
                <a:cs typeface="Calibri"/>
              </a:rPr>
              <a:t> </a:t>
            </a:r>
            <a:r>
              <a:rPr sz="2050" b="1" dirty="0">
                <a:solidFill>
                  <a:srgbClr val="9A604D"/>
                </a:solidFill>
                <a:latin typeface="Calibri"/>
                <a:cs typeface="Calibri"/>
              </a:rPr>
              <a:t>technique.</a:t>
            </a:r>
            <a:r>
              <a:rPr sz="2050" b="1" spc="114" dirty="0">
                <a:solidFill>
                  <a:srgbClr val="9A604D"/>
                </a:solidFill>
                <a:latin typeface="Calibri"/>
                <a:cs typeface="Calibri"/>
              </a:rPr>
              <a:t> </a:t>
            </a:r>
            <a:r>
              <a:rPr sz="2050" b="1" dirty="0">
                <a:solidFill>
                  <a:srgbClr val="9A604D"/>
                </a:solidFill>
                <a:latin typeface="Calibri"/>
                <a:cs typeface="Calibri"/>
              </a:rPr>
              <a:t>D’autres,</a:t>
            </a:r>
            <a:r>
              <a:rPr sz="2050" b="1" spc="114" dirty="0">
                <a:solidFill>
                  <a:srgbClr val="9A604D"/>
                </a:solidFill>
                <a:latin typeface="Calibri"/>
                <a:cs typeface="Calibri"/>
              </a:rPr>
              <a:t> </a:t>
            </a:r>
            <a:r>
              <a:rPr sz="2050" b="1" dirty="0">
                <a:solidFill>
                  <a:srgbClr val="9A604D"/>
                </a:solidFill>
                <a:latin typeface="Calibri"/>
                <a:cs typeface="Calibri"/>
              </a:rPr>
              <a:t>en</a:t>
            </a:r>
            <a:r>
              <a:rPr sz="2050" b="1" spc="114" dirty="0">
                <a:solidFill>
                  <a:srgbClr val="9A604D"/>
                </a:solidFill>
                <a:latin typeface="Calibri"/>
                <a:cs typeface="Calibri"/>
              </a:rPr>
              <a:t> </a:t>
            </a:r>
            <a:r>
              <a:rPr sz="2050" b="1" dirty="0">
                <a:solidFill>
                  <a:srgbClr val="9A604D"/>
                </a:solidFill>
                <a:latin typeface="Calibri"/>
                <a:cs typeface="Calibri"/>
              </a:rPr>
              <a:t>revanche,</a:t>
            </a:r>
            <a:r>
              <a:rPr sz="2050" b="1" spc="114" dirty="0">
                <a:solidFill>
                  <a:srgbClr val="9A604D"/>
                </a:solidFill>
                <a:latin typeface="Calibri"/>
                <a:cs typeface="Calibri"/>
              </a:rPr>
              <a:t> </a:t>
            </a:r>
            <a:r>
              <a:rPr sz="2050" b="1" dirty="0">
                <a:solidFill>
                  <a:srgbClr val="9A604D"/>
                </a:solidFill>
                <a:latin typeface="Calibri"/>
                <a:cs typeface="Calibri"/>
              </a:rPr>
              <a:t>n’en</a:t>
            </a:r>
            <a:r>
              <a:rPr sz="2050" b="1" spc="114" dirty="0">
                <a:solidFill>
                  <a:srgbClr val="9A604D"/>
                </a:solidFill>
                <a:latin typeface="Calibri"/>
                <a:cs typeface="Calibri"/>
              </a:rPr>
              <a:t> </a:t>
            </a:r>
            <a:r>
              <a:rPr sz="2050" b="1" spc="-25" dirty="0">
                <a:solidFill>
                  <a:srgbClr val="9A604D"/>
                </a:solidFill>
                <a:latin typeface="Calibri"/>
                <a:cs typeface="Calibri"/>
              </a:rPr>
              <a:t>ont </a:t>
            </a:r>
            <a:r>
              <a:rPr sz="2050" b="1" spc="50" dirty="0">
                <a:solidFill>
                  <a:srgbClr val="9A604D"/>
                </a:solidFill>
                <a:latin typeface="Calibri"/>
                <a:cs typeface="Calibri"/>
              </a:rPr>
              <a:t>pas</a:t>
            </a:r>
            <a:r>
              <a:rPr sz="2050" b="1" spc="95" dirty="0">
                <a:solidFill>
                  <a:srgbClr val="9A604D"/>
                </a:solidFill>
                <a:latin typeface="Calibri"/>
                <a:cs typeface="Calibri"/>
              </a:rPr>
              <a:t> </a:t>
            </a:r>
            <a:r>
              <a:rPr sz="2050" b="1" dirty="0">
                <a:solidFill>
                  <a:srgbClr val="9A604D"/>
                </a:solidFill>
                <a:latin typeface="Calibri"/>
                <a:cs typeface="Calibri"/>
              </a:rPr>
              <a:t>besoin,</a:t>
            </a:r>
            <a:r>
              <a:rPr sz="2050" b="1" spc="105" dirty="0">
                <a:solidFill>
                  <a:srgbClr val="9A604D"/>
                </a:solidFill>
                <a:latin typeface="Calibri"/>
                <a:cs typeface="Calibri"/>
              </a:rPr>
              <a:t> </a:t>
            </a:r>
            <a:r>
              <a:rPr sz="2050" b="1" dirty="0">
                <a:solidFill>
                  <a:srgbClr val="9A604D"/>
                </a:solidFill>
                <a:latin typeface="Calibri"/>
                <a:cs typeface="Calibri"/>
              </a:rPr>
              <a:t>comme</a:t>
            </a:r>
            <a:r>
              <a:rPr sz="2050" b="1" spc="95" dirty="0">
                <a:solidFill>
                  <a:srgbClr val="9A604D"/>
                </a:solidFill>
                <a:latin typeface="Calibri"/>
                <a:cs typeface="Calibri"/>
              </a:rPr>
              <a:t> </a:t>
            </a:r>
            <a:r>
              <a:rPr sz="2050" b="1" spc="50" dirty="0">
                <a:solidFill>
                  <a:srgbClr val="9A604D"/>
                </a:solidFill>
                <a:latin typeface="Calibri"/>
                <a:cs typeface="Calibri"/>
              </a:rPr>
              <a:t>ceux</a:t>
            </a:r>
            <a:r>
              <a:rPr sz="2050" b="1" spc="100"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50" dirty="0">
                <a:solidFill>
                  <a:srgbClr val="9A604D"/>
                </a:solidFill>
                <a:latin typeface="Calibri"/>
                <a:cs typeface="Calibri"/>
              </a:rPr>
              <a:t>consultant</a:t>
            </a:r>
            <a:r>
              <a:rPr sz="2050" b="1" spc="105" dirty="0">
                <a:solidFill>
                  <a:srgbClr val="9A604D"/>
                </a:solidFill>
                <a:latin typeface="Calibri"/>
                <a:cs typeface="Calibri"/>
              </a:rPr>
              <a:t> </a:t>
            </a:r>
            <a:r>
              <a:rPr sz="2050" b="1" dirty="0">
                <a:solidFill>
                  <a:srgbClr val="9A604D"/>
                </a:solidFill>
                <a:latin typeface="Calibri"/>
                <a:cs typeface="Calibri"/>
              </a:rPr>
              <a:t>en</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0" dirty="0">
                <a:solidFill>
                  <a:srgbClr val="9A604D"/>
                </a:solidFill>
                <a:latin typeface="Calibri"/>
                <a:cs typeface="Calibri"/>
              </a:rPr>
              <a:t> </a:t>
            </a:r>
            <a:r>
              <a:rPr sz="2050" b="1" dirty="0">
                <a:solidFill>
                  <a:srgbClr val="9A604D"/>
                </a:solidFill>
                <a:latin typeface="Calibri"/>
                <a:cs typeface="Calibri"/>
              </a:rPr>
              <a:t>ou</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dirty="0">
                <a:solidFill>
                  <a:srgbClr val="9A604D"/>
                </a:solidFill>
                <a:latin typeface="Calibri"/>
                <a:cs typeface="Calibri"/>
              </a:rPr>
              <a:t>Responsable</a:t>
            </a:r>
            <a:r>
              <a:rPr sz="2050" b="1" spc="100" dirty="0">
                <a:solidFill>
                  <a:srgbClr val="9A604D"/>
                </a:solidFill>
                <a:latin typeface="Calibri"/>
                <a:cs typeface="Calibri"/>
              </a:rPr>
              <a:t> </a:t>
            </a:r>
            <a:r>
              <a:rPr sz="2050" b="1" spc="-25" dirty="0">
                <a:solidFill>
                  <a:srgbClr val="9A604D"/>
                </a:solidFill>
                <a:latin typeface="Calibri"/>
                <a:cs typeface="Calibri"/>
              </a:rPr>
              <a:t>de </a:t>
            </a:r>
            <a:r>
              <a:rPr sz="2050" b="1" spc="95" dirty="0">
                <a:solidFill>
                  <a:srgbClr val="9A604D"/>
                </a:solidFill>
                <a:latin typeface="Calibri"/>
                <a:cs typeface="Calibri"/>
              </a:rPr>
              <a:t>la</a:t>
            </a:r>
            <a:r>
              <a:rPr sz="2050" b="1" spc="175" dirty="0">
                <a:solidFill>
                  <a:srgbClr val="9A604D"/>
                </a:solidFill>
                <a:latin typeface="Calibri"/>
                <a:cs typeface="Calibri"/>
              </a:rPr>
              <a:t> </a:t>
            </a:r>
            <a:r>
              <a:rPr sz="2050" b="1" spc="70" dirty="0">
                <a:solidFill>
                  <a:srgbClr val="9A604D"/>
                </a:solidFill>
                <a:latin typeface="Calibri"/>
                <a:cs typeface="Calibri"/>
              </a:rPr>
              <a:t>Sécurité</a:t>
            </a:r>
            <a:r>
              <a:rPr sz="2050" b="1" spc="170" dirty="0">
                <a:solidFill>
                  <a:srgbClr val="9A604D"/>
                </a:solidFill>
                <a:latin typeface="Calibri"/>
                <a:cs typeface="Calibri"/>
              </a:rPr>
              <a:t> </a:t>
            </a:r>
            <a:r>
              <a:rPr sz="2050" b="1" dirty="0">
                <a:solidFill>
                  <a:srgbClr val="9A604D"/>
                </a:solidFill>
                <a:latin typeface="Calibri"/>
                <a:cs typeface="Calibri"/>
              </a:rPr>
              <a:t>des</a:t>
            </a:r>
            <a:r>
              <a:rPr sz="2050" b="1" spc="175" dirty="0">
                <a:solidFill>
                  <a:srgbClr val="9A604D"/>
                </a:solidFill>
                <a:latin typeface="Calibri"/>
                <a:cs typeface="Calibri"/>
              </a:rPr>
              <a:t> </a:t>
            </a:r>
            <a:r>
              <a:rPr sz="2050" b="1" dirty="0">
                <a:solidFill>
                  <a:srgbClr val="9A604D"/>
                </a:solidFill>
                <a:latin typeface="Calibri"/>
                <a:cs typeface="Calibri"/>
              </a:rPr>
              <a:t>Systèmes</a:t>
            </a:r>
            <a:r>
              <a:rPr sz="2050" b="1" spc="170" dirty="0">
                <a:solidFill>
                  <a:srgbClr val="9A604D"/>
                </a:solidFill>
                <a:latin typeface="Calibri"/>
                <a:cs typeface="Calibri"/>
              </a:rPr>
              <a:t> </a:t>
            </a:r>
            <a:r>
              <a:rPr sz="2050" b="1" dirty="0">
                <a:solidFill>
                  <a:srgbClr val="9A604D"/>
                </a:solidFill>
                <a:latin typeface="Calibri"/>
                <a:cs typeface="Calibri"/>
              </a:rPr>
              <a:t>d’Information</a:t>
            </a:r>
            <a:r>
              <a:rPr sz="2050" b="1" spc="175" dirty="0">
                <a:solidFill>
                  <a:srgbClr val="9A604D"/>
                </a:solidFill>
                <a:latin typeface="Calibri"/>
                <a:cs typeface="Calibri"/>
              </a:rPr>
              <a:t> </a:t>
            </a:r>
            <a:r>
              <a:rPr sz="2050" b="1" spc="100" dirty="0">
                <a:solidFill>
                  <a:srgbClr val="9A604D"/>
                </a:solidFill>
                <a:latin typeface="Calibri"/>
                <a:cs typeface="Calibri"/>
              </a:rPr>
              <a:t>(RSSI).</a:t>
            </a:r>
            <a:endParaRPr sz="2050" b="1" dirty="0">
              <a:latin typeface="Calibri"/>
              <a:cs typeface="Calibri"/>
            </a:endParaRPr>
          </a:p>
        </p:txBody>
      </p:sp>
      <p:sp>
        <p:nvSpPr>
          <p:cNvPr id="27" name="object 10">
            <a:extLst>
              <a:ext uri="{FF2B5EF4-FFF2-40B4-BE49-F238E27FC236}">
                <a16:creationId xmlns:a16="http://schemas.microsoft.com/office/drawing/2014/main" id="{9C5C2547-7BB8-98EA-BA27-428D2FC449D0}"/>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4D70C171-CA90-A6D2-3162-4CF26EA77F2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0F5C04C9-342D-68EE-ED06-BA3DD5F3B07B}"/>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FBBFE47-56CA-392B-38E6-ADEDE02E70E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19950AA5-F5A9-68CB-75B2-3046AFDD999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2C685017-3ACC-C0C2-F28F-30F820873C9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9FABBB5-0533-3315-FFAB-13087E59C84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5E9288BD-0490-86DB-2B59-D7D831D251F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8BCFB77-E491-6464-3F28-23219D4C1D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AACED46-61BC-0805-F663-0A13EDAB18F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56026868-C065-6D68-E525-0FFBA0D3E7E5}"/>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088A6CAF-D4DF-F418-1E6C-24057E52E0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FCA3C39-A1D3-105E-0556-9D1A169C4F8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81A9A96-6279-6951-464A-49F7403B55B7}"/>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0217E2A5-79F3-1C07-595A-BFC4F759A6CA}"/>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5ED55A63-4DE7-BBBC-B929-8429AF2E53A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66288677-75A0-FA95-9B7B-66E2092DDB87}"/>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C24EF62-6FB1-5347-371B-700158F352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E309F69-01B6-52D0-4194-357F44F7EA4D}"/>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30784789-3A22-088A-97F6-3CA9D1D4E575}"/>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2EF10D46-68D8-6C45-0CD6-B995E87CAD8A}"/>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78C6898-DF04-8F7B-08C9-570FB3C4EE17}"/>
              </a:ext>
            </a:extLst>
          </p:cNvPr>
          <p:cNvSpPr/>
          <p:nvPr/>
        </p:nvSpPr>
        <p:spPr>
          <a:xfrm>
            <a:off x="8680450" y="2929255"/>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5" name="object 5">
            <a:extLst>
              <a:ext uri="{FF2B5EF4-FFF2-40B4-BE49-F238E27FC236}">
                <a16:creationId xmlns:a16="http://schemas.microsoft.com/office/drawing/2014/main" id="{91E49A75-B99C-FE6F-0A53-1ED1D15237A7}"/>
              </a:ext>
            </a:extLst>
          </p:cNvPr>
          <p:cNvSpPr txBox="1"/>
          <p:nvPr/>
        </p:nvSpPr>
        <p:spPr>
          <a:xfrm rot="840000">
            <a:off x="8954823" y="3434708"/>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6" name="object 3">
            <a:extLst>
              <a:ext uri="{FF2B5EF4-FFF2-40B4-BE49-F238E27FC236}">
                <a16:creationId xmlns:a16="http://schemas.microsoft.com/office/drawing/2014/main" id="{E074EC3B-F63F-CBCA-D904-F7A3E13CBC82}"/>
              </a:ext>
            </a:extLst>
          </p:cNvPr>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
        <p:nvSpPr>
          <p:cNvPr id="24" name="object 10">
            <a:extLst>
              <a:ext uri="{FF2B5EF4-FFF2-40B4-BE49-F238E27FC236}">
                <a16:creationId xmlns:a16="http://schemas.microsoft.com/office/drawing/2014/main" id="{861999BC-42A4-2540-CD8B-5EF63C67CAD6}"/>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AB54EBAD-A183-18DE-D23D-A1929D7A77F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E908EF9-8936-A393-8131-55F5CB811B7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2116BDA9-FBE3-D4E2-6E57-594473D58BE2}"/>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60CE984-18F4-609F-9E41-8A851324297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CE08352-752D-DB50-822B-011FAF63B6EC}"/>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CB5788DE-37C8-89E8-8B20-CFE159AFA4F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33ED6CB0-ACA4-4C4B-463D-790B8739203A}"/>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064A5E89-196D-5565-8200-F948828B9ACA}"/>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20DF0697-90BB-51B5-E770-356AC81C9FA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81663E4F-DCF7-A702-939E-8049F4C4B8E9}"/>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0CB62CE-F35F-E1C4-32A9-1829B290A5B8}"/>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98524C54-A815-34A1-CD73-CC39EF2265C5}"/>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869FCF1-4F75-3C8C-1BAB-1340358CC5B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8F6D7A88-6008-B0E0-35DE-F3BCC31719E5}"/>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C8865E7-8229-EDBF-0196-6E8A05E3A1DA}"/>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0420BC9F-773F-48B9-D758-81F8A33AE69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3A654D4A-7E41-F256-664F-89428002B915}"/>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90BF6F67-B4A9-FA85-3317-F9FC0B2BFF4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93E31C1-51B5-4902-A6E3-750AA04A5683}"/>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0A116DEF-FC75-FEAD-04CD-745183F17983}"/>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129628" y="7680689"/>
            <a:ext cx="9845040" cy="1098186"/>
          </a:xfrm>
          <a:prstGeom prst="rect">
            <a:avLst/>
          </a:prstGeom>
        </p:spPr>
        <p:txBody>
          <a:bodyPr vert="horz" wrap="square" lIns="0" tIns="137795" rIns="0" bIns="0" rtlCol="0">
            <a:spAutoFit/>
          </a:bodyPr>
          <a:lstStyle/>
          <a:p>
            <a:pPr algn="ctr">
              <a:lnSpc>
                <a:spcPct val="100000"/>
              </a:lnSpc>
              <a:spcBef>
                <a:spcPts val="2130"/>
              </a:spcBef>
            </a:pPr>
            <a:r>
              <a:rPr lang="fr-FR" sz="2050" b="1" spc="110" dirty="0">
                <a:solidFill>
                  <a:srgbClr val="9A604D"/>
                </a:solidFill>
                <a:latin typeface="Calibri"/>
                <a:cs typeface="Calibri"/>
              </a:rPr>
              <a:t>Il</a:t>
            </a:r>
            <a:r>
              <a:rPr lang="fr-FR" sz="2050" b="1" spc="85" dirty="0">
                <a:solidFill>
                  <a:srgbClr val="9A604D"/>
                </a:solidFill>
                <a:latin typeface="Calibri"/>
                <a:cs typeface="Calibri"/>
              </a:rPr>
              <a:t> </a:t>
            </a:r>
            <a:r>
              <a:rPr lang="fr-FR" sz="2050" b="1" spc="50" dirty="0">
                <a:solidFill>
                  <a:srgbClr val="9A604D"/>
                </a:solidFill>
                <a:latin typeface="Calibri"/>
                <a:cs typeface="Calibri"/>
              </a:rPr>
              <a:t>est</a:t>
            </a:r>
            <a:r>
              <a:rPr lang="fr-FR" sz="2050" b="1" spc="110" dirty="0">
                <a:solidFill>
                  <a:srgbClr val="9A604D"/>
                </a:solidFill>
                <a:latin typeface="Calibri"/>
                <a:cs typeface="Calibri"/>
              </a:rPr>
              <a:t> </a:t>
            </a:r>
            <a:r>
              <a:rPr lang="fr-FR" sz="2050" b="1" dirty="0">
                <a:solidFill>
                  <a:srgbClr val="9A604D"/>
                </a:solidFill>
                <a:latin typeface="Calibri"/>
                <a:cs typeface="Calibri"/>
              </a:rPr>
              <a:t>recommandé</a:t>
            </a:r>
            <a:r>
              <a:rPr lang="fr-FR" sz="2050" b="1" spc="100" dirty="0">
                <a:solidFill>
                  <a:srgbClr val="9A604D"/>
                </a:solidFill>
                <a:latin typeface="Calibri"/>
                <a:cs typeface="Calibri"/>
              </a:rPr>
              <a:t> </a:t>
            </a:r>
            <a:r>
              <a:rPr lang="fr-FR" sz="2050" b="1" dirty="0">
                <a:solidFill>
                  <a:srgbClr val="9A604D"/>
                </a:solidFill>
                <a:latin typeface="Calibri"/>
                <a:cs typeface="Calibri"/>
              </a:rPr>
              <a:t>d’avoir</a:t>
            </a:r>
            <a:r>
              <a:rPr lang="fr-FR" sz="2050" b="1" spc="100" dirty="0">
                <a:solidFill>
                  <a:srgbClr val="9A604D"/>
                </a:solidFill>
                <a:latin typeface="Calibri"/>
                <a:cs typeface="Calibri"/>
              </a:rPr>
              <a:t> </a:t>
            </a:r>
            <a:r>
              <a:rPr lang="fr-FR" sz="2050" b="1" dirty="0">
                <a:solidFill>
                  <a:srgbClr val="9A604D"/>
                </a:solidFill>
                <a:latin typeface="Calibri"/>
                <a:cs typeface="Calibri"/>
              </a:rPr>
              <a:t>une</a:t>
            </a:r>
            <a:r>
              <a:rPr lang="fr-FR" sz="2050" b="1" spc="100" dirty="0">
                <a:solidFill>
                  <a:srgbClr val="9A604D"/>
                </a:solidFill>
                <a:latin typeface="Calibri"/>
                <a:cs typeface="Calibri"/>
              </a:rPr>
              <a:t> </a:t>
            </a:r>
            <a:r>
              <a:rPr lang="fr-FR" sz="2050" b="1" dirty="0">
                <a:solidFill>
                  <a:srgbClr val="9A604D"/>
                </a:solidFill>
                <a:latin typeface="Calibri"/>
                <a:cs typeface="Calibri"/>
              </a:rPr>
              <a:t>bonne</a:t>
            </a:r>
            <a:r>
              <a:rPr lang="fr-FR" sz="2050" b="1" spc="105" dirty="0">
                <a:solidFill>
                  <a:srgbClr val="9A604D"/>
                </a:solidFill>
                <a:latin typeface="Calibri"/>
                <a:cs typeface="Calibri"/>
              </a:rPr>
              <a:t> </a:t>
            </a:r>
            <a:r>
              <a:rPr lang="fr-FR" sz="2050" b="1" dirty="0">
                <a:solidFill>
                  <a:srgbClr val="9A604D"/>
                </a:solidFill>
                <a:latin typeface="Calibri"/>
                <a:cs typeface="Calibri"/>
              </a:rPr>
              <a:t>compréhension</a:t>
            </a:r>
            <a:r>
              <a:rPr lang="fr-FR" sz="2050" b="1" spc="105" dirty="0">
                <a:solidFill>
                  <a:srgbClr val="9A604D"/>
                </a:solidFill>
                <a:latin typeface="Calibri"/>
                <a:cs typeface="Calibri"/>
              </a:rPr>
              <a:t> </a:t>
            </a:r>
            <a:r>
              <a:rPr lang="fr-FR" sz="2050" b="1" dirty="0">
                <a:solidFill>
                  <a:srgbClr val="9A604D"/>
                </a:solidFill>
                <a:latin typeface="Calibri"/>
                <a:cs typeface="Calibri"/>
              </a:rPr>
              <a:t>de</a:t>
            </a:r>
            <a:r>
              <a:rPr lang="fr-FR" sz="2050" b="1" spc="105" dirty="0">
                <a:solidFill>
                  <a:srgbClr val="9A604D"/>
                </a:solidFill>
                <a:latin typeface="Calibri"/>
                <a:cs typeface="Calibri"/>
              </a:rPr>
              <a:t> </a:t>
            </a:r>
            <a:r>
              <a:rPr lang="fr-FR" sz="2050" b="1" spc="55" dirty="0">
                <a:solidFill>
                  <a:srgbClr val="9A604D"/>
                </a:solidFill>
                <a:latin typeface="Calibri"/>
                <a:cs typeface="Calibri"/>
              </a:rPr>
              <a:t>l’anglais.</a:t>
            </a:r>
            <a:endParaRPr lang="fr-FR" sz="2050" b="1" dirty="0">
              <a:latin typeface="Calibri"/>
              <a:cs typeface="Calibri"/>
            </a:endParaRPr>
          </a:p>
          <a:p>
            <a:pPr marL="975994" marR="970280" algn="ctr">
              <a:lnSpc>
                <a:spcPct val="103899"/>
              </a:lnSpc>
            </a:pPr>
            <a:r>
              <a:rPr sz="2050" b="1" dirty="0">
                <a:solidFill>
                  <a:srgbClr val="9A604D"/>
                </a:solidFill>
                <a:latin typeface="Calibri"/>
                <a:cs typeface="Calibri"/>
              </a:rPr>
              <a:t>De</a:t>
            </a:r>
            <a:r>
              <a:rPr sz="2050" b="1" spc="105" dirty="0">
                <a:solidFill>
                  <a:srgbClr val="9A604D"/>
                </a:solidFill>
                <a:latin typeface="Calibri"/>
                <a:cs typeface="Calibri"/>
              </a:rPr>
              <a:t> </a:t>
            </a:r>
            <a:r>
              <a:rPr sz="2050" b="1" dirty="0">
                <a:solidFill>
                  <a:srgbClr val="9A604D"/>
                </a:solidFill>
                <a:latin typeface="Calibri"/>
                <a:cs typeface="Calibri"/>
              </a:rPr>
              <a:t>nombreuses</a:t>
            </a:r>
            <a:r>
              <a:rPr sz="2050" b="1" spc="105" dirty="0">
                <a:solidFill>
                  <a:srgbClr val="9A604D"/>
                </a:solidFill>
                <a:latin typeface="Calibri"/>
                <a:cs typeface="Calibri"/>
              </a:rPr>
              <a:t> </a:t>
            </a:r>
            <a:r>
              <a:rPr sz="2050" b="1" dirty="0">
                <a:solidFill>
                  <a:srgbClr val="9A604D"/>
                </a:solidFill>
                <a:latin typeface="Calibri"/>
                <a:cs typeface="Calibri"/>
              </a:rPr>
              <a:t>ressources</a:t>
            </a:r>
            <a:r>
              <a:rPr sz="2050" b="1" spc="100"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80" dirty="0">
                <a:solidFill>
                  <a:srgbClr val="9A604D"/>
                </a:solidFill>
                <a:latin typeface="Calibri"/>
                <a:cs typeface="Calibri"/>
              </a:rPr>
              <a:t>anglais,</a:t>
            </a:r>
            <a:r>
              <a:rPr sz="2050" b="1" spc="100" dirty="0">
                <a:solidFill>
                  <a:srgbClr val="9A604D"/>
                </a:solidFill>
                <a:latin typeface="Calibri"/>
                <a:cs typeface="Calibri"/>
              </a:rPr>
              <a:t> </a:t>
            </a:r>
            <a:r>
              <a:rPr sz="2050" b="1" spc="114" dirty="0">
                <a:solidFill>
                  <a:srgbClr val="9A604D"/>
                </a:solidFill>
                <a:latin typeface="Calibri"/>
                <a:cs typeface="Calibri"/>
              </a:rPr>
              <a:t>il</a:t>
            </a:r>
            <a:r>
              <a:rPr sz="2050" b="1" spc="105" dirty="0">
                <a:solidFill>
                  <a:srgbClr val="9A604D"/>
                </a:solidFill>
                <a:latin typeface="Calibri"/>
                <a:cs typeface="Calibri"/>
              </a:rPr>
              <a:t> </a:t>
            </a:r>
            <a:r>
              <a:rPr sz="2050" b="1" spc="50" dirty="0">
                <a:solidFill>
                  <a:srgbClr val="9A604D"/>
                </a:solidFill>
                <a:latin typeface="Calibri"/>
                <a:cs typeface="Calibri"/>
              </a:rPr>
              <a:t>est</a:t>
            </a:r>
            <a:r>
              <a:rPr sz="2050" b="1" spc="105" dirty="0">
                <a:solidFill>
                  <a:srgbClr val="9A604D"/>
                </a:solidFill>
                <a:latin typeface="Calibri"/>
                <a:cs typeface="Calibri"/>
              </a:rPr>
              <a:t> </a:t>
            </a:r>
            <a:r>
              <a:rPr sz="2050" b="1" spc="-20" dirty="0">
                <a:solidFill>
                  <a:srgbClr val="9A604D"/>
                </a:solidFill>
                <a:latin typeface="Calibri"/>
                <a:cs typeface="Calibri"/>
              </a:rPr>
              <a:t>donc </a:t>
            </a:r>
            <a:r>
              <a:rPr sz="2050" b="1" dirty="0">
                <a:solidFill>
                  <a:srgbClr val="9A604D"/>
                </a:solidFill>
                <a:latin typeface="Calibri"/>
                <a:cs typeface="Calibri"/>
              </a:rPr>
              <a:t>important</a:t>
            </a:r>
            <a:r>
              <a:rPr sz="2050" b="1" spc="120" dirty="0">
                <a:solidFill>
                  <a:srgbClr val="9A604D"/>
                </a:solidFill>
                <a:latin typeface="Calibri"/>
                <a:cs typeface="Calibri"/>
              </a:rPr>
              <a:t> </a:t>
            </a:r>
            <a:r>
              <a:rPr sz="2050" b="1" dirty="0">
                <a:solidFill>
                  <a:srgbClr val="9A604D"/>
                </a:solidFill>
                <a:latin typeface="Calibri"/>
                <a:cs typeface="Calibri"/>
              </a:rPr>
              <a:t>d’avoir</a:t>
            </a:r>
            <a:r>
              <a:rPr sz="2050" b="1" spc="110" dirty="0">
                <a:solidFill>
                  <a:srgbClr val="9A604D"/>
                </a:solidFill>
                <a:latin typeface="Calibri"/>
                <a:cs typeface="Calibri"/>
              </a:rPr>
              <a:t> </a:t>
            </a:r>
            <a:r>
              <a:rPr sz="2050" b="1" dirty="0">
                <a:solidFill>
                  <a:srgbClr val="9A604D"/>
                </a:solidFill>
                <a:latin typeface="Calibri"/>
                <a:cs typeface="Calibri"/>
              </a:rPr>
              <a:t>une</a:t>
            </a:r>
            <a:r>
              <a:rPr sz="2050" b="1" spc="114" dirty="0">
                <a:solidFill>
                  <a:srgbClr val="9A604D"/>
                </a:solidFill>
                <a:latin typeface="Calibri"/>
                <a:cs typeface="Calibri"/>
              </a:rPr>
              <a:t> </a:t>
            </a:r>
            <a:r>
              <a:rPr sz="2050" b="1" dirty="0">
                <a:solidFill>
                  <a:srgbClr val="9A604D"/>
                </a:solidFill>
                <a:latin typeface="Calibri"/>
                <a:cs typeface="Calibri"/>
              </a:rPr>
              <a:t>bonne</a:t>
            </a:r>
            <a:r>
              <a:rPr sz="2050" b="1" spc="120" dirty="0">
                <a:solidFill>
                  <a:srgbClr val="9A604D"/>
                </a:solidFill>
                <a:latin typeface="Calibri"/>
                <a:cs typeface="Calibri"/>
              </a:rPr>
              <a:t> </a:t>
            </a:r>
            <a:r>
              <a:rPr sz="2050" b="1" spc="55" dirty="0">
                <a:solidFill>
                  <a:srgbClr val="9A604D"/>
                </a:solidFill>
                <a:latin typeface="Calibri"/>
                <a:cs typeface="Calibri"/>
              </a:rPr>
              <a:t>maîtrise</a:t>
            </a:r>
            <a:r>
              <a:rPr sz="2050" b="1" spc="120"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dirty="0">
                <a:solidFill>
                  <a:srgbClr val="9A604D"/>
                </a:solidFill>
                <a:latin typeface="Calibri"/>
                <a:cs typeface="Calibri"/>
              </a:rPr>
              <a:t>cette</a:t>
            </a:r>
            <a:r>
              <a:rPr sz="2050" b="1" spc="120" dirty="0">
                <a:solidFill>
                  <a:srgbClr val="9A604D"/>
                </a:solidFill>
                <a:latin typeface="Calibri"/>
                <a:cs typeface="Calibri"/>
              </a:rPr>
              <a:t> </a:t>
            </a:r>
            <a:r>
              <a:rPr sz="2050" b="1" spc="50" dirty="0">
                <a:solidFill>
                  <a:srgbClr val="9A604D"/>
                </a:solidFill>
                <a:latin typeface="Calibri"/>
                <a:cs typeface="Calibri"/>
              </a:rPr>
              <a:t>langue.</a:t>
            </a:r>
            <a:endParaRPr sz="2050" b="1" dirty="0">
              <a:latin typeface="Calibri"/>
              <a:cs typeface="Calibri"/>
            </a:endParaRPr>
          </a:p>
        </p:txBody>
      </p:sp>
      <p:sp>
        <p:nvSpPr>
          <p:cNvPr id="27" name="object 10">
            <a:extLst>
              <a:ext uri="{FF2B5EF4-FFF2-40B4-BE49-F238E27FC236}">
                <a16:creationId xmlns:a16="http://schemas.microsoft.com/office/drawing/2014/main" id="{DDD30053-8488-65AB-0CAC-21F9D04C8835}"/>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5BD6905A-39B2-51D8-43DE-FFD157F70D5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43EF4EE-9C0D-72AB-FD5B-20E0A30CD78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8142440-C081-01F2-8148-E42D7703AE0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1D00476-5CB4-EF67-B662-D61BEF27D4B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6711D674-4911-A7F0-166F-3891D536AA19}"/>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609FB7CB-BA66-BE2B-E15B-6F9BB7FF394B}"/>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61711453-6AB3-3789-874A-F4987F28015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76BB58D-E65F-B301-FE57-38B60B9F63F8}"/>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8B245AB-3D38-920D-4D57-08C7C82A64E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9CD10BE-F2F3-2F50-E68C-FE8A3327C02B}"/>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E87061F9-8361-3286-CBB6-412C6AA327B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0025AFDE-6AB0-2A58-95BE-94B20E5494AC}"/>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CDB25CA9-8140-7E10-5B76-4630E9A6717E}"/>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E2C3DB06-B211-2554-ED96-9124EC252CF1}"/>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8E3A1B4A-2F17-A673-9B8D-4699D043D5B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A1D162B5-F7D8-3B1C-6222-C040179B647A}"/>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79E5BC6-5ABA-372E-850D-F4DBF3C8260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4E4A0522-099E-1F94-FF0E-183CECA749F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76362382-2FCC-5C54-AE0F-2DD55BDD9B80}"/>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F9EE8A9E-C7DF-E156-B4FF-6D6DAA97FF8C}"/>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60F43E7-D21E-6BC2-7E09-EEBFADE97035}"/>
              </a:ext>
            </a:extLst>
          </p:cNvPr>
          <p:cNvSpPr/>
          <p:nvPr/>
        </p:nvSpPr>
        <p:spPr>
          <a:xfrm>
            <a:off x="8618560" y="2987536"/>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5" name="object 5">
            <a:extLst>
              <a:ext uri="{FF2B5EF4-FFF2-40B4-BE49-F238E27FC236}">
                <a16:creationId xmlns:a16="http://schemas.microsoft.com/office/drawing/2014/main" id="{64E79BD3-7FC8-AB44-8B9C-949CD4D4E7AE}"/>
              </a:ext>
            </a:extLst>
          </p:cNvPr>
          <p:cNvSpPr txBox="1"/>
          <p:nvPr/>
        </p:nvSpPr>
        <p:spPr>
          <a:xfrm rot="20880000">
            <a:off x="8960814" y="3466243"/>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7" name="object 3">
            <a:extLst>
              <a:ext uri="{FF2B5EF4-FFF2-40B4-BE49-F238E27FC236}">
                <a16:creationId xmlns:a16="http://schemas.microsoft.com/office/drawing/2014/main" id="{D040388A-AA26-3858-4E15-D4239D7AC077}"/>
              </a:ext>
            </a:extLst>
          </p:cNvPr>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object 2">
            <a:extLst>
              <a:ext uri="{FF2B5EF4-FFF2-40B4-BE49-F238E27FC236}">
                <a16:creationId xmlns:a16="http://schemas.microsoft.com/office/drawing/2014/main" id="{67C4BAD3-9DD0-2015-8290-A1E8D0766F5D}"/>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4013428" y="8277658"/>
            <a:ext cx="12210821" cy="1110817"/>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sz="2050" b="1" spc="110" dirty="0">
                <a:solidFill>
                  <a:srgbClr val="9A604D"/>
                </a:solidFill>
                <a:latin typeface="Calibri"/>
                <a:cs typeface="Calibri"/>
              </a:rPr>
              <a:t>Il</a:t>
            </a:r>
            <a:r>
              <a:rPr sz="2050" b="1" spc="50" dirty="0">
                <a:solidFill>
                  <a:srgbClr val="9A604D"/>
                </a:solidFill>
                <a:latin typeface="Calibri"/>
                <a:cs typeface="Calibri"/>
              </a:rPr>
              <a:t> </a:t>
            </a:r>
            <a:r>
              <a:rPr sz="2050" b="1" dirty="0">
                <a:solidFill>
                  <a:srgbClr val="9A604D"/>
                </a:solidFill>
                <a:latin typeface="Calibri"/>
                <a:cs typeface="Calibri"/>
              </a:rPr>
              <a:t>n’y</a:t>
            </a:r>
            <a:r>
              <a:rPr sz="2050" b="1" spc="60" dirty="0">
                <a:solidFill>
                  <a:srgbClr val="9A604D"/>
                </a:solidFill>
                <a:latin typeface="Calibri"/>
                <a:cs typeface="Calibri"/>
              </a:rPr>
              <a:t> </a:t>
            </a:r>
            <a:r>
              <a:rPr sz="2050" b="1" spc="55" dirty="0">
                <a:solidFill>
                  <a:srgbClr val="9A604D"/>
                </a:solidFill>
                <a:latin typeface="Calibri"/>
                <a:cs typeface="Calibri"/>
              </a:rPr>
              <a:t>a</a:t>
            </a:r>
            <a:r>
              <a:rPr sz="2050" b="1" spc="50" dirty="0">
                <a:solidFill>
                  <a:srgbClr val="9A604D"/>
                </a:solidFill>
                <a:latin typeface="Calibri"/>
                <a:cs typeface="Calibri"/>
              </a:rPr>
              <a:t> pas</a:t>
            </a:r>
            <a:r>
              <a:rPr sz="2050" b="1" spc="55"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dirty="0">
                <a:solidFill>
                  <a:srgbClr val="9A604D"/>
                </a:solidFill>
                <a:latin typeface="Calibri"/>
                <a:cs typeface="Calibri"/>
              </a:rPr>
              <a:t>raison</a:t>
            </a:r>
            <a:r>
              <a:rPr sz="2050" b="1" spc="60" dirty="0">
                <a:solidFill>
                  <a:srgbClr val="9A604D"/>
                </a:solidFill>
                <a:latin typeface="Calibri"/>
                <a:cs typeface="Calibri"/>
              </a:rPr>
              <a:t> </a:t>
            </a:r>
            <a:r>
              <a:rPr sz="2050" b="1" dirty="0">
                <a:solidFill>
                  <a:srgbClr val="9A604D"/>
                </a:solidFill>
                <a:latin typeface="Calibri"/>
                <a:cs typeface="Calibri"/>
              </a:rPr>
              <a:t>pour</a:t>
            </a:r>
            <a:r>
              <a:rPr sz="2050" b="1" spc="5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les</a:t>
            </a:r>
            <a:r>
              <a:rPr sz="2050" b="1" spc="55" dirty="0">
                <a:solidFill>
                  <a:srgbClr val="9A604D"/>
                </a:solidFill>
                <a:latin typeface="Calibri"/>
                <a:cs typeface="Calibri"/>
              </a:rPr>
              <a:t> </a:t>
            </a:r>
            <a:r>
              <a:rPr sz="2050" b="1" dirty="0">
                <a:solidFill>
                  <a:srgbClr val="9A604D"/>
                </a:solidFill>
                <a:latin typeface="Calibri"/>
                <a:cs typeface="Calibri"/>
              </a:rPr>
              <a:t>métiers</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55" dirty="0">
                <a:solidFill>
                  <a:srgbClr val="9A604D"/>
                </a:solidFill>
                <a:latin typeface="Calibri"/>
                <a:cs typeface="Calibri"/>
              </a:rPr>
              <a:t> </a:t>
            </a:r>
            <a:r>
              <a:rPr sz="2050" b="1" spc="45" dirty="0">
                <a:solidFill>
                  <a:srgbClr val="9A604D"/>
                </a:solidFill>
                <a:latin typeface="Calibri"/>
                <a:cs typeface="Calibri"/>
              </a:rPr>
              <a:t>cybersécurité</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55" dirty="0">
                <a:solidFill>
                  <a:srgbClr val="9A604D"/>
                </a:solidFill>
                <a:latin typeface="Calibri"/>
                <a:cs typeface="Calibri"/>
              </a:rPr>
              <a:t> </a:t>
            </a:r>
            <a:r>
              <a:rPr sz="2050" b="1" spc="-10" dirty="0">
                <a:solidFill>
                  <a:srgbClr val="9A604D"/>
                </a:solidFill>
                <a:latin typeface="Calibri"/>
                <a:cs typeface="Calibri"/>
              </a:rPr>
              <a:t>soient </a:t>
            </a:r>
            <a:r>
              <a:rPr sz="2050" b="1" spc="50" dirty="0">
                <a:solidFill>
                  <a:srgbClr val="9A604D"/>
                </a:solidFill>
                <a:latin typeface="Calibri"/>
                <a:cs typeface="Calibri"/>
              </a:rPr>
              <a:t>pas</a:t>
            </a:r>
            <a:r>
              <a:rPr sz="2050" b="1" spc="70" dirty="0">
                <a:solidFill>
                  <a:srgbClr val="9A604D"/>
                </a:solidFill>
                <a:latin typeface="Calibri"/>
                <a:cs typeface="Calibri"/>
              </a:rPr>
              <a:t> </a:t>
            </a:r>
            <a:r>
              <a:rPr sz="2050" b="1" dirty="0">
                <a:solidFill>
                  <a:srgbClr val="9A604D"/>
                </a:solidFill>
                <a:latin typeface="Calibri"/>
                <a:cs typeface="Calibri"/>
              </a:rPr>
              <a:t>pour</a:t>
            </a:r>
            <a:r>
              <a:rPr sz="2050" b="1" spc="85" dirty="0">
                <a:solidFill>
                  <a:srgbClr val="9A604D"/>
                </a:solidFill>
                <a:latin typeface="Calibri"/>
                <a:cs typeface="Calibri"/>
              </a:rPr>
              <a:t> </a:t>
            </a:r>
            <a:r>
              <a:rPr sz="2050" b="1" spc="70" dirty="0">
                <a:solidFill>
                  <a:srgbClr val="9A604D"/>
                </a:solidFill>
                <a:latin typeface="Calibri"/>
                <a:cs typeface="Calibri"/>
              </a:rPr>
              <a:t>les</a:t>
            </a:r>
            <a:r>
              <a:rPr sz="2050" b="1" spc="85" dirty="0">
                <a:solidFill>
                  <a:srgbClr val="9A604D"/>
                </a:solidFill>
                <a:latin typeface="Calibri"/>
                <a:cs typeface="Calibri"/>
              </a:rPr>
              <a:t> </a:t>
            </a:r>
            <a:r>
              <a:rPr sz="2050" b="1" dirty="0">
                <a:solidFill>
                  <a:srgbClr val="9A604D"/>
                </a:solidFill>
                <a:latin typeface="Calibri"/>
                <a:cs typeface="Calibri"/>
              </a:rPr>
              <a:t>femmes.</a:t>
            </a:r>
            <a:r>
              <a:rPr sz="2050" b="1" spc="85" dirty="0">
                <a:solidFill>
                  <a:srgbClr val="9A604D"/>
                </a:solidFill>
                <a:latin typeface="Calibri"/>
                <a:cs typeface="Calibri"/>
              </a:rPr>
              <a:t> Les</a:t>
            </a:r>
            <a:r>
              <a:rPr sz="2050" b="1" spc="90" dirty="0">
                <a:solidFill>
                  <a:srgbClr val="9A604D"/>
                </a:solidFill>
                <a:latin typeface="Calibri"/>
                <a:cs typeface="Calibri"/>
              </a:rPr>
              <a:t> </a:t>
            </a:r>
            <a:r>
              <a:rPr sz="2050" b="1" dirty="0">
                <a:solidFill>
                  <a:srgbClr val="9A604D"/>
                </a:solidFill>
                <a:latin typeface="Calibri"/>
                <a:cs typeface="Calibri"/>
              </a:rPr>
              <a:t>métiers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90"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sont</a:t>
            </a:r>
            <a:r>
              <a:rPr sz="2050" b="1" spc="80" dirty="0">
                <a:solidFill>
                  <a:srgbClr val="9A604D"/>
                </a:solidFill>
                <a:latin typeface="Calibri"/>
                <a:cs typeface="Calibri"/>
              </a:rPr>
              <a:t> </a:t>
            </a:r>
            <a:r>
              <a:rPr sz="2050" b="1" dirty="0">
                <a:solidFill>
                  <a:srgbClr val="9A604D"/>
                </a:solidFill>
                <a:latin typeface="Calibri"/>
                <a:cs typeface="Calibri"/>
              </a:rPr>
              <a:t>ouverts</a:t>
            </a:r>
            <a:r>
              <a:rPr sz="2050" b="1" spc="90" dirty="0">
                <a:solidFill>
                  <a:srgbClr val="9A604D"/>
                </a:solidFill>
                <a:latin typeface="Calibri"/>
                <a:cs typeface="Calibri"/>
              </a:rPr>
              <a:t> </a:t>
            </a:r>
            <a:r>
              <a:rPr sz="2050" b="1" spc="30" dirty="0">
                <a:solidFill>
                  <a:srgbClr val="9A604D"/>
                </a:solidFill>
                <a:latin typeface="Calibri"/>
                <a:cs typeface="Calibri"/>
              </a:rPr>
              <a:t>aux </a:t>
            </a:r>
            <a:r>
              <a:rPr sz="2050" b="1" dirty="0">
                <a:solidFill>
                  <a:srgbClr val="9A604D"/>
                </a:solidFill>
                <a:latin typeface="Calibri"/>
                <a:cs typeface="Calibri"/>
              </a:rPr>
              <a:t>femmes,</a:t>
            </a:r>
            <a:r>
              <a:rPr sz="2050" b="1" spc="135" dirty="0">
                <a:solidFill>
                  <a:srgbClr val="9A604D"/>
                </a:solidFill>
                <a:latin typeface="Calibri"/>
                <a:cs typeface="Calibri"/>
              </a:rPr>
              <a:t> </a:t>
            </a:r>
            <a:r>
              <a:rPr sz="2050" b="1" spc="60" dirty="0">
                <a:solidFill>
                  <a:srgbClr val="9A604D"/>
                </a:solidFill>
                <a:latin typeface="Calibri"/>
                <a:cs typeface="Calibri"/>
              </a:rPr>
              <a:t>mais</a:t>
            </a:r>
            <a:r>
              <a:rPr sz="2050" b="1" spc="150" dirty="0">
                <a:solidFill>
                  <a:srgbClr val="9A604D"/>
                </a:solidFill>
                <a:latin typeface="Calibri"/>
                <a:cs typeface="Calibri"/>
              </a:rPr>
              <a:t> </a:t>
            </a:r>
            <a:r>
              <a:rPr sz="2050" b="1" spc="65" dirty="0">
                <a:solidFill>
                  <a:srgbClr val="9A604D"/>
                </a:solidFill>
                <a:latin typeface="Calibri"/>
                <a:cs typeface="Calibri"/>
              </a:rPr>
              <a:t>elles</a:t>
            </a:r>
            <a:r>
              <a:rPr sz="2050" b="1" spc="145" dirty="0">
                <a:solidFill>
                  <a:srgbClr val="9A604D"/>
                </a:solidFill>
                <a:latin typeface="Calibri"/>
                <a:cs typeface="Calibri"/>
              </a:rPr>
              <a:t> </a:t>
            </a:r>
            <a:r>
              <a:rPr sz="2050" b="1" dirty="0">
                <a:solidFill>
                  <a:srgbClr val="9A604D"/>
                </a:solidFill>
                <a:latin typeface="Calibri"/>
                <a:cs typeface="Calibri"/>
              </a:rPr>
              <a:t>sont</a:t>
            </a:r>
            <a:r>
              <a:rPr sz="2050" b="1" spc="140" dirty="0">
                <a:solidFill>
                  <a:srgbClr val="9A604D"/>
                </a:solidFill>
                <a:latin typeface="Calibri"/>
                <a:cs typeface="Calibri"/>
              </a:rPr>
              <a:t> </a:t>
            </a:r>
            <a:r>
              <a:rPr sz="2050" b="1" dirty="0">
                <a:solidFill>
                  <a:srgbClr val="9A604D"/>
                </a:solidFill>
                <a:latin typeface="Calibri"/>
                <a:cs typeface="Calibri"/>
              </a:rPr>
              <a:t>souvent</a:t>
            </a:r>
            <a:r>
              <a:rPr sz="2050" b="1" spc="145" dirty="0">
                <a:solidFill>
                  <a:srgbClr val="9A604D"/>
                </a:solidFill>
                <a:latin typeface="Calibri"/>
                <a:cs typeface="Calibri"/>
              </a:rPr>
              <a:t> </a:t>
            </a:r>
            <a:r>
              <a:rPr sz="2050" b="1" spc="55" dirty="0">
                <a:solidFill>
                  <a:srgbClr val="9A604D"/>
                </a:solidFill>
                <a:latin typeface="Calibri"/>
                <a:cs typeface="Calibri"/>
              </a:rPr>
              <a:t>sous-</a:t>
            </a:r>
            <a:r>
              <a:rPr sz="2050" b="1" dirty="0">
                <a:solidFill>
                  <a:srgbClr val="9A604D"/>
                </a:solidFill>
                <a:latin typeface="Calibri"/>
                <a:cs typeface="Calibri"/>
              </a:rPr>
              <a:t>représentées</a:t>
            </a:r>
            <a:r>
              <a:rPr sz="2050" b="1" spc="145" dirty="0">
                <a:solidFill>
                  <a:srgbClr val="9A604D"/>
                </a:solidFill>
                <a:latin typeface="Calibri"/>
                <a:cs typeface="Calibri"/>
              </a:rPr>
              <a:t> </a:t>
            </a:r>
            <a:r>
              <a:rPr sz="2050" b="1" dirty="0">
                <a:solidFill>
                  <a:srgbClr val="9A604D"/>
                </a:solidFill>
                <a:latin typeface="Calibri"/>
                <a:cs typeface="Calibri"/>
              </a:rPr>
              <a:t>dans</a:t>
            </a:r>
            <a:r>
              <a:rPr sz="2050" b="1" spc="150" dirty="0">
                <a:solidFill>
                  <a:srgbClr val="9A604D"/>
                </a:solidFill>
                <a:latin typeface="Calibri"/>
                <a:cs typeface="Calibri"/>
              </a:rPr>
              <a:t> </a:t>
            </a:r>
            <a:r>
              <a:rPr sz="2050" b="1" dirty="0">
                <a:solidFill>
                  <a:srgbClr val="9A604D"/>
                </a:solidFill>
                <a:latin typeface="Calibri"/>
                <a:cs typeface="Calibri"/>
              </a:rPr>
              <a:t>cette</a:t>
            </a:r>
            <a:r>
              <a:rPr sz="2050" b="1" spc="145" dirty="0">
                <a:solidFill>
                  <a:srgbClr val="9A604D"/>
                </a:solidFill>
                <a:latin typeface="Calibri"/>
                <a:cs typeface="Calibri"/>
              </a:rPr>
              <a:t> </a:t>
            </a:r>
            <a:r>
              <a:rPr sz="2050" b="1" spc="40" dirty="0">
                <a:solidFill>
                  <a:srgbClr val="9A604D"/>
                </a:solidFill>
                <a:latin typeface="Calibri"/>
                <a:cs typeface="Calibri"/>
              </a:rPr>
              <a:t>industrie.</a:t>
            </a:r>
            <a:endParaRPr sz="2050" b="1" dirty="0">
              <a:latin typeface="Calibri"/>
              <a:cs typeface="Calibri"/>
            </a:endParaRPr>
          </a:p>
        </p:txBody>
      </p:sp>
      <p:sp>
        <p:nvSpPr>
          <p:cNvPr id="27" name="object 10">
            <a:extLst>
              <a:ext uri="{FF2B5EF4-FFF2-40B4-BE49-F238E27FC236}">
                <a16:creationId xmlns:a16="http://schemas.microsoft.com/office/drawing/2014/main" id="{A456C82B-8D1D-1C54-EBA9-042E02B18C7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C408F6D-DABD-8EA9-60A9-557D610AA905}"/>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5FFBDCD2-EDE5-DDEE-1847-F43298D2D4CF}"/>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1CD94CE8-DF9B-1417-118B-0720DB7A390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ED4AB1F2-B760-23E0-F6EC-3C1A61C1540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BB0B492D-CB9E-7E14-56F2-409B570CDFC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FAB87A9C-69E5-1049-3C9B-E0BC2527A12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2E4DBC6-DF82-86C2-9C3A-48DBD0AE01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4ED7ADB-6980-0ACE-34A6-E8617F28C3C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13A50D-5FCC-50C4-DACE-D3DB864FC450}"/>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EA183246-8158-1891-AE11-25B5B592777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3E56425-FDDC-CB57-3493-2E5C67C56151}"/>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D6792513-B47D-A89C-F00C-C721347CA4E0}"/>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19534D0-7EF1-E6F2-155C-335B07E2DD5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6735598F-3AA4-E2CC-4A3B-9933F0CE7877}"/>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B86DBEBB-0156-59A7-0D67-F3950EC3A0E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FBAC56C3-007A-A1F7-D684-D171832D1A7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7A28F35-B9FB-5B8A-E38F-5D45F6C8C01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3E78F5B-6D7D-7713-4848-FB4DE09893E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D8D30B80-A8D3-61EC-A5E7-9C63EBA1A9D4}"/>
                </a:ext>
              </a:extLst>
            </p:cNvPr>
            <p:cNvPicPr/>
            <p:nvPr/>
          </p:nvPicPr>
          <p:blipFill>
            <a:blip r:embed="rId4" cstate="print"/>
            <a:stretch>
              <a:fillRect/>
            </a:stretch>
          </p:blipFill>
          <p:spPr>
            <a:xfrm>
              <a:off x="7098407" y="664936"/>
              <a:ext cx="90708" cy="160403"/>
            </a:xfrm>
            <a:prstGeom prst="rect">
              <a:avLst/>
            </a:prstGeom>
          </p:spPr>
        </p:pic>
      </p:grpSp>
      <p:sp>
        <p:nvSpPr>
          <p:cNvPr id="47" name="object 4">
            <a:extLst>
              <a:ext uri="{FF2B5EF4-FFF2-40B4-BE49-F238E27FC236}">
                <a16:creationId xmlns:a16="http://schemas.microsoft.com/office/drawing/2014/main" id="{E357533E-08D9-FBFF-B842-8D990506325E}"/>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DEF278B-F3E3-B01F-01E7-1E71DD911139}"/>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D01E26B3-CC30-47EF-4AB9-CB3CD536A3E8}"/>
              </a:ext>
            </a:extLst>
          </p:cNvPr>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object 46">
            <a:hlinkClick r:id="rId3"/>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47"/>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9" name="object 2">
            <a:extLst>
              <a:ext uri="{FF2B5EF4-FFF2-40B4-BE49-F238E27FC236}">
                <a16:creationId xmlns:a16="http://schemas.microsoft.com/office/drawing/2014/main" id="{98CB10EE-0F40-E47F-28B7-AB48DED0CA97}"/>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pic>
        <p:nvPicPr>
          <p:cNvPr id="2" name="Image 1">
            <a:extLst>
              <a:ext uri="{FF2B5EF4-FFF2-40B4-BE49-F238E27FC236}">
                <a16:creationId xmlns:a16="http://schemas.microsoft.com/office/drawing/2014/main" id="{DB5BE041-B554-132E-D3D4-DD7766881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A5FC56E5-FEB8-8A59-C2C9-3E4FA502C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sp>
        <p:nvSpPr>
          <p:cNvPr id="4" name="object 10">
            <a:hlinkClick r:id="rId6"/>
            <a:extLst>
              <a:ext uri="{FF2B5EF4-FFF2-40B4-BE49-F238E27FC236}">
                <a16:creationId xmlns:a16="http://schemas.microsoft.com/office/drawing/2014/main" id="{86DD3195-862F-19BE-7E6A-3E36AFB686D2}"/>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5" name="object 11">
            <a:extLst>
              <a:ext uri="{FF2B5EF4-FFF2-40B4-BE49-F238E27FC236}">
                <a16:creationId xmlns:a16="http://schemas.microsoft.com/office/drawing/2014/main" id="{AFFD045E-F831-66A7-CC0D-4A1B2A821C5F}"/>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198228" y="7788275"/>
            <a:ext cx="11707644" cy="1110817"/>
          </a:xfrm>
          <a:prstGeom prst="rect">
            <a:avLst/>
          </a:prstGeom>
        </p:spPr>
        <p:txBody>
          <a:bodyPr vert="horz" wrap="square" lIns="0" tIns="137795" rIns="0" bIns="0" rtlCol="0">
            <a:spAutoFit/>
          </a:bodyPr>
          <a:lstStyle/>
          <a:p>
            <a:pPr marL="1781175" marR="1820545" algn="ctr">
              <a:lnSpc>
                <a:spcPct val="103899"/>
              </a:lnSpc>
              <a:spcBef>
                <a:spcPts val="2035"/>
              </a:spcBef>
            </a:pPr>
            <a:r>
              <a:rPr sz="2050" b="1" spc="110" dirty="0">
                <a:solidFill>
                  <a:srgbClr val="9A604D"/>
                </a:solidFill>
                <a:latin typeface="Calibri"/>
                <a:cs typeface="Calibri"/>
              </a:rPr>
              <a:t>Il</a:t>
            </a:r>
            <a:r>
              <a:rPr sz="2050" b="1" spc="55" dirty="0">
                <a:solidFill>
                  <a:srgbClr val="9A604D"/>
                </a:solidFill>
                <a:latin typeface="Calibri"/>
                <a:cs typeface="Calibri"/>
              </a:rPr>
              <a:t> </a:t>
            </a:r>
            <a:r>
              <a:rPr sz="2050" b="1" dirty="0">
                <a:solidFill>
                  <a:srgbClr val="9A604D"/>
                </a:solidFill>
                <a:latin typeface="Calibri"/>
                <a:cs typeface="Calibri"/>
              </a:rPr>
              <a:t>n’est</a:t>
            </a:r>
            <a:r>
              <a:rPr sz="2050" b="1" spc="75" dirty="0">
                <a:solidFill>
                  <a:srgbClr val="9A604D"/>
                </a:solidFill>
                <a:latin typeface="Calibri"/>
                <a:cs typeface="Calibri"/>
              </a:rPr>
              <a:t> </a:t>
            </a:r>
            <a:r>
              <a:rPr sz="2050" b="1" spc="50" dirty="0">
                <a:solidFill>
                  <a:srgbClr val="9A604D"/>
                </a:solidFill>
                <a:latin typeface="Calibri"/>
                <a:cs typeface="Calibri"/>
              </a:rPr>
              <a:t>pas</a:t>
            </a:r>
            <a:r>
              <a:rPr sz="2050" b="1" spc="65" dirty="0">
                <a:solidFill>
                  <a:srgbClr val="9A604D"/>
                </a:solidFill>
                <a:latin typeface="Calibri"/>
                <a:cs typeface="Calibri"/>
              </a:rPr>
              <a:t> </a:t>
            </a:r>
            <a:r>
              <a:rPr sz="2050" b="1" spc="45" dirty="0">
                <a:solidFill>
                  <a:srgbClr val="9A604D"/>
                </a:solidFill>
                <a:latin typeface="Calibri"/>
                <a:cs typeface="Calibri"/>
              </a:rPr>
              <a:t>nécessaire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dirty="0">
                <a:solidFill>
                  <a:srgbClr val="9A604D"/>
                </a:solidFill>
                <a:latin typeface="Calibri"/>
                <a:cs typeface="Calibri"/>
              </a:rPr>
              <a:t>faire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spc="55" dirty="0">
                <a:solidFill>
                  <a:srgbClr val="9A604D"/>
                </a:solidFill>
                <a:latin typeface="Calibri"/>
                <a:cs typeface="Calibri"/>
              </a:rPr>
              <a:t>longues</a:t>
            </a:r>
            <a:r>
              <a:rPr sz="2050" b="1" spc="70" dirty="0">
                <a:solidFill>
                  <a:srgbClr val="9A604D"/>
                </a:solidFill>
                <a:latin typeface="Calibri"/>
                <a:cs typeface="Calibri"/>
              </a:rPr>
              <a:t> </a:t>
            </a:r>
            <a:r>
              <a:rPr sz="2050" b="1" dirty="0">
                <a:solidFill>
                  <a:srgbClr val="9A604D"/>
                </a:solidFill>
                <a:latin typeface="Calibri"/>
                <a:cs typeface="Calibri"/>
              </a:rPr>
              <a:t>études</a:t>
            </a:r>
            <a:r>
              <a:rPr sz="2050" b="1" spc="75" dirty="0">
                <a:solidFill>
                  <a:srgbClr val="9A604D"/>
                </a:solidFill>
                <a:latin typeface="Calibri"/>
                <a:cs typeface="Calibri"/>
              </a:rPr>
              <a:t> </a:t>
            </a:r>
            <a:r>
              <a:rPr sz="2050" b="1" dirty="0">
                <a:solidFill>
                  <a:srgbClr val="9A604D"/>
                </a:solidFill>
                <a:latin typeface="Calibri"/>
                <a:cs typeface="Calibri"/>
              </a:rPr>
              <a:t>pour</a:t>
            </a:r>
            <a:r>
              <a:rPr sz="2050" b="1" spc="65" dirty="0">
                <a:solidFill>
                  <a:srgbClr val="9A604D"/>
                </a:solidFill>
                <a:latin typeface="Calibri"/>
                <a:cs typeface="Calibri"/>
              </a:rPr>
              <a:t> </a:t>
            </a:r>
            <a:r>
              <a:rPr sz="2050" b="1" spc="50" dirty="0">
                <a:solidFill>
                  <a:srgbClr val="9A604D"/>
                </a:solidFill>
                <a:latin typeface="Calibri"/>
                <a:cs typeface="Calibri"/>
              </a:rPr>
              <a:t>travailler</a:t>
            </a:r>
            <a:r>
              <a:rPr sz="2050" b="1" spc="7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70" dirty="0">
                <a:solidFill>
                  <a:srgbClr val="9A604D"/>
                </a:solidFill>
                <a:latin typeface="Calibri"/>
                <a:cs typeface="Calibri"/>
              </a:rPr>
              <a:t>la </a:t>
            </a:r>
            <a:r>
              <a:rPr sz="2050" b="1" spc="45" dirty="0">
                <a:solidFill>
                  <a:srgbClr val="9A604D"/>
                </a:solidFill>
                <a:latin typeface="Calibri"/>
                <a:cs typeface="Calibri"/>
              </a:rPr>
              <a:t>cybersécurité,</a:t>
            </a:r>
            <a:r>
              <a:rPr sz="2050" b="1" spc="75" dirty="0">
                <a:solidFill>
                  <a:srgbClr val="9A604D"/>
                </a:solidFill>
                <a:latin typeface="Calibri"/>
                <a:cs typeface="Calibri"/>
              </a:rPr>
              <a:t> </a:t>
            </a:r>
            <a:r>
              <a:rPr sz="2050" b="1" spc="60" dirty="0">
                <a:solidFill>
                  <a:srgbClr val="9A604D"/>
                </a:solidFill>
                <a:latin typeface="Calibri"/>
                <a:cs typeface="Calibri"/>
              </a:rPr>
              <a:t>mais</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85" dirty="0">
                <a:solidFill>
                  <a:srgbClr val="9A604D"/>
                </a:solidFill>
                <a:latin typeface="Calibri"/>
                <a:cs typeface="Calibri"/>
              </a:rPr>
              <a:t> </a:t>
            </a:r>
            <a:r>
              <a:rPr sz="2050" b="1" dirty="0">
                <a:solidFill>
                  <a:srgbClr val="9A604D"/>
                </a:solidFill>
                <a:latin typeface="Calibri"/>
                <a:cs typeface="Calibri"/>
              </a:rPr>
              <a:t>important</a:t>
            </a:r>
            <a:r>
              <a:rPr sz="2050" b="1" spc="85" dirty="0">
                <a:solidFill>
                  <a:srgbClr val="9A604D"/>
                </a:solidFill>
                <a:latin typeface="Calibri"/>
                <a:cs typeface="Calibri"/>
              </a:rPr>
              <a:t> </a:t>
            </a:r>
            <a:r>
              <a:rPr sz="2050" b="1" dirty="0">
                <a:solidFill>
                  <a:srgbClr val="9A604D"/>
                </a:solidFill>
                <a:latin typeface="Calibri"/>
                <a:cs typeface="Calibri"/>
              </a:rPr>
              <a:t>d’avoir</a:t>
            </a:r>
            <a:r>
              <a:rPr sz="2050" b="1" spc="75"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bonne</a:t>
            </a:r>
            <a:r>
              <a:rPr sz="2050" b="1" spc="85" dirty="0">
                <a:solidFill>
                  <a:srgbClr val="9A604D"/>
                </a:solidFill>
                <a:latin typeface="Calibri"/>
                <a:cs typeface="Calibri"/>
              </a:rPr>
              <a:t> </a:t>
            </a:r>
            <a:r>
              <a:rPr sz="2050" b="1" spc="-10" dirty="0">
                <a:solidFill>
                  <a:srgbClr val="9A604D"/>
                </a:solidFill>
                <a:latin typeface="Calibri"/>
                <a:cs typeface="Calibri"/>
              </a:rPr>
              <a:t>compréhension </a:t>
            </a:r>
            <a:r>
              <a:rPr sz="2050" b="1" dirty="0">
                <a:solidFill>
                  <a:srgbClr val="9A604D"/>
                </a:solidFill>
                <a:latin typeface="Calibri"/>
                <a:cs typeface="Calibri"/>
              </a:rPr>
              <a:t>des</a:t>
            </a:r>
            <a:r>
              <a:rPr sz="2050" b="1" spc="90" dirty="0">
                <a:solidFill>
                  <a:srgbClr val="9A604D"/>
                </a:solidFill>
                <a:latin typeface="Calibri"/>
                <a:cs typeface="Calibri"/>
              </a:rPr>
              <a:t> </a:t>
            </a:r>
            <a:r>
              <a:rPr sz="2050" b="1" dirty="0">
                <a:solidFill>
                  <a:srgbClr val="9A604D"/>
                </a:solidFill>
                <a:latin typeface="Calibri"/>
                <a:cs typeface="Calibri"/>
              </a:rPr>
              <a:t>concepts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dirty="0">
                <a:solidFill>
                  <a:srgbClr val="9A604D"/>
                </a:solidFill>
                <a:latin typeface="Calibri"/>
                <a:cs typeface="Calibri"/>
              </a:rPr>
              <a:t>base</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50" dirty="0">
                <a:solidFill>
                  <a:srgbClr val="9A604D"/>
                </a:solidFill>
                <a:latin typeface="Calibri"/>
                <a:cs typeface="Calibri"/>
              </a:rPr>
              <a:t>sécurité</a:t>
            </a:r>
            <a:r>
              <a:rPr sz="2050" b="1" spc="90" dirty="0">
                <a:solidFill>
                  <a:srgbClr val="9A604D"/>
                </a:solidFill>
                <a:latin typeface="Calibri"/>
                <a:cs typeface="Calibri"/>
              </a:rPr>
              <a:t> </a:t>
            </a:r>
            <a:r>
              <a:rPr sz="2050" b="1" spc="-10" dirty="0">
                <a:solidFill>
                  <a:srgbClr val="9A604D"/>
                </a:solidFill>
                <a:latin typeface="Calibri"/>
                <a:cs typeface="Calibri"/>
              </a:rPr>
              <a:t>informatique.</a:t>
            </a:r>
            <a:endParaRPr sz="2050" b="1" dirty="0">
              <a:latin typeface="Calibri"/>
              <a:cs typeface="Calibri"/>
            </a:endParaRPr>
          </a:p>
        </p:txBody>
      </p:sp>
      <p:sp>
        <p:nvSpPr>
          <p:cNvPr id="27" name="object 10">
            <a:extLst>
              <a:ext uri="{FF2B5EF4-FFF2-40B4-BE49-F238E27FC236}">
                <a16:creationId xmlns:a16="http://schemas.microsoft.com/office/drawing/2014/main" id="{055D4C96-811C-8645-C8B2-C18F9E394F3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D6152995-5035-6DC5-7B76-0E5DA9A3C97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6370FB12-CB59-DA78-F2D3-D435798B0039}"/>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92C4B260-3926-2025-275F-637D61A8005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2FCA69A-5314-4264-A2C5-99BCD2F91120}"/>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F8173E2-A7FC-33E6-1E70-1AC640DF896B}"/>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8CB5AF8-69C7-531B-98CC-30C7F7A959D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5EC9871-F37D-4A56-B398-E5C044316F6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75AFBBB4-34C0-B3CC-6198-6739FA51E20D}"/>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9049ACFB-A4FC-6774-DFDB-69A3EFA99BC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451D4733-B2B0-8CB9-461D-1179041B0E6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4FC9F6E-9A2F-98DE-B572-D5BFD3AD01B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C7CBBBA0-D1F6-D83D-147F-14DD9EF6FC4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A97BA8AC-CF72-8077-7B2B-B28C2052E94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941E9FCE-0F51-7B6F-96EB-CED5B061FEA3}"/>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6A6C0B05-4106-3B45-E031-10A82937FF8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4E04708C-DFA3-E658-1ACD-8732501BA0B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82ED207E-5075-A819-4A4A-34D56CCC955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BDE1D1BA-A507-9E6B-C6EF-894D97ACA58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1BDB51CE-F58F-EE3C-2174-959E312D9032}"/>
                </a:ext>
              </a:extLst>
            </p:cNvPr>
            <p:cNvPicPr/>
            <p:nvPr/>
          </p:nvPicPr>
          <p:blipFill>
            <a:blip r:embed="rId4" cstate="print"/>
            <a:stretch>
              <a:fillRect/>
            </a:stretch>
          </p:blipFill>
          <p:spPr>
            <a:xfrm>
              <a:off x="7098407" y="664936"/>
              <a:ext cx="90708" cy="160403"/>
            </a:xfrm>
            <a:prstGeom prst="rect">
              <a:avLst/>
            </a:prstGeom>
          </p:spPr>
        </p:pic>
      </p:grpSp>
      <p:sp>
        <p:nvSpPr>
          <p:cNvPr id="51" name="object 2">
            <a:extLst>
              <a:ext uri="{FF2B5EF4-FFF2-40B4-BE49-F238E27FC236}">
                <a16:creationId xmlns:a16="http://schemas.microsoft.com/office/drawing/2014/main" id="{D5C2522D-EA68-2263-6948-4FB28C7DDFFF}"/>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2" name="object 4">
            <a:extLst>
              <a:ext uri="{FF2B5EF4-FFF2-40B4-BE49-F238E27FC236}">
                <a16:creationId xmlns:a16="http://schemas.microsoft.com/office/drawing/2014/main" id="{7EB46B8F-80DB-EA7C-B9E0-5947D8C3417C}"/>
              </a:ext>
            </a:extLst>
          </p:cNvPr>
          <p:cNvSpPr/>
          <p:nvPr/>
        </p:nvSpPr>
        <p:spPr>
          <a:xfrm>
            <a:off x="8482913" y="339712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3" name="object 5">
            <a:extLst>
              <a:ext uri="{FF2B5EF4-FFF2-40B4-BE49-F238E27FC236}">
                <a16:creationId xmlns:a16="http://schemas.microsoft.com/office/drawing/2014/main" id="{8E8830ED-063E-A7C7-825F-D1DE341E3590}"/>
              </a:ext>
            </a:extLst>
          </p:cNvPr>
          <p:cNvSpPr txBox="1"/>
          <p:nvPr/>
        </p:nvSpPr>
        <p:spPr>
          <a:xfrm rot="20880000">
            <a:off x="8825167" y="3875835"/>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4" name="object 3">
            <a:extLst>
              <a:ext uri="{FF2B5EF4-FFF2-40B4-BE49-F238E27FC236}">
                <a16:creationId xmlns:a16="http://schemas.microsoft.com/office/drawing/2014/main" id="{876BBD44-FF67-A399-A5F4-D9E4948ED41A}"/>
              </a:ext>
            </a:extLst>
          </p:cNvPr>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rot="840000">
            <a:off x="8892486" y="3934666"/>
            <a:ext cx="2333209" cy="1028700"/>
          </a:xfrm>
          <a:prstGeom prst="rect">
            <a:avLst/>
          </a:prstGeom>
        </p:spPr>
        <p:txBody>
          <a:bodyPr vert="horz" wrap="square" lIns="0" tIns="0" rIns="0" bIns="0" rtlCol="0">
            <a:spAutoFit/>
          </a:bodyPr>
          <a:lstStyle/>
          <a:p>
            <a:pPr>
              <a:lnSpc>
                <a:spcPts val="7775"/>
              </a:lnSpc>
            </a:pPr>
            <a:r>
              <a:rPr sz="8100" spc="540" dirty="0">
                <a:solidFill>
                  <a:srgbClr val="FFFFFF"/>
                </a:solidFill>
                <a:latin typeface="Calibri"/>
                <a:cs typeface="Calibri"/>
              </a:rPr>
              <a:t>faux</a:t>
            </a:r>
            <a:endParaRPr sz="8100" dirty="0">
              <a:latin typeface="Calibri"/>
              <a:cs typeface="Calibri"/>
            </a:endParaRPr>
          </a:p>
        </p:txBody>
      </p:sp>
      <p:sp>
        <p:nvSpPr>
          <p:cNvPr id="6" name="object 6"/>
          <p:cNvSpPr txBox="1"/>
          <p:nvPr/>
        </p:nvSpPr>
        <p:spPr>
          <a:xfrm>
            <a:off x="4929347" y="7712075"/>
            <a:ext cx="10245407" cy="1426481"/>
          </a:xfrm>
          <a:prstGeom prst="rect">
            <a:avLst/>
          </a:prstGeom>
        </p:spPr>
        <p:txBody>
          <a:bodyPr vert="horz" wrap="square" lIns="0" tIns="137795" rIns="0" bIns="0" rtlCol="0">
            <a:spAutoFit/>
          </a:bodyPr>
          <a:lstStyle/>
          <a:p>
            <a:pPr algn="ctr">
              <a:lnSpc>
                <a:spcPct val="100000"/>
              </a:lnSpc>
              <a:spcBef>
                <a:spcPts val="2235"/>
              </a:spcBef>
            </a:pPr>
            <a:r>
              <a:rPr sz="2050" b="1" spc="85" dirty="0">
                <a:solidFill>
                  <a:srgbClr val="9A604D"/>
                </a:solidFill>
                <a:latin typeface="Calibri"/>
                <a:cs typeface="Calibri"/>
              </a:rPr>
              <a:t>Les</a:t>
            </a:r>
            <a:r>
              <a:rPr sz="2050" b="1" spc="100" dirty="0">
                <a:solidFill>
                  <a:srgbClr val="9A604D"/>
                </a:solidFill>
                <a:latin typeface="Calibri"/>
                <a:cs typeface="Calibri"/>
              </a:rPr>
              <a:t> </a:t>
            </a:r>
            <a:r>
              <a:rPr sz="2050" b="1" dirty="0">
                <a:solidFill>
                  <a:srgbClr val="9A604D"/>
                </a:solidFill>
                <a:latin typeface="Calibri"/>
                <a:cs typeface="Calibri"/>
              </a:rPr>
              <a:t>métiers</a:t>
            </a:r>
            <a:r>
              <a:rPr sz="2050" b="1" spc="105"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95" dirty="0">
                <a:solidFill>
                  <a:srgbClr val="9A604D"/>
                </a:solidFill>
                <a:latin typeface="Calibri"/>
                <a:cs typeface="Calibri"/>
              </a:rPr>
              <a:t>la</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plutôt</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spc="-10" dirty="0">
                <a:solidFill>
                  <a:srgbClr val="9A604D"/>
                </a:solidFill>
                <a:latin typeface="Calibri"/>
                <a:cs typeface="Calibri"/>
              </a:rPr>
              <a:t>payés.</a:t>
            </a:r>
            <a:endParaRPr sz="2050" b="1" dirty="0">
              <a:latin typeface="Calibri"/>
              <a:cs typeface="Calibri"/>
            </a:endParaRPr>
          </a:p>
          <a:p>
            <a:pPr algn="ctr">
              <a:lnSpc>
                <a:spcPct val="100000"/>
              </a:lnSpc>
              <a:spcBef>
                <a:spcPts val="95"/>
              </a:spcBef>
            </a:pPr>
            <a:r>
              <a:rPr sz="2050" b="1" spc="100" dirty="0">
                <a:solidFill>
                  <a:srgbClr val="9A604D"/>
                </a:solidFill>
                <a:latin typeface="Calibri"/>
                <a:cs typeface="Calibri"/>
              </a:rPr>
              <a:t>En</a:t>
            </a:r>
            <a:r>
              <a:rPr sz="2050" b="1" spc="65" dirty="0">
                <a:solidFill>
                  <a:srgbClr val="9A604D"/>
                </a:solidFill>
                <a:latin typeface="Calibri"/>
                <a:cs typeface="Calibri"/>
              </a:rPr>
              <a:t> </a:t>
            </a:r>
            <a:r>
              <a:rPr sz="2050" b="1"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l’enquête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65" dirty="0">
                <a:solidFill>
                  <a:srgbClr val="9A604D"/>
                </a:solidFill>
                <a:latin typeface="Calibri"/>
                <a:cs typeface="Calibri"/>
              </a:rPr>
              <a:t> </a:t>
            </a:r>
            <a:r>
              <a:rPr sz="2050" b="1" spc="70" dirty="0">
                <a:solidFill>
                  <a:srgbClr val="9A604D"/>
                </a:solidFill>
                <a:latin typeface="Calibri"/>
                <a:cs typeface="Calibri"/>
              </a:rPr>
              <a:t>l’ANSSI</a:t>
            </a:r>
            <a:r>
              <a:rPr sz="2050" b="1" spc="65" dirty="0">
                <a:solidFill>
                  <a:srgbClr val="9A604D"/>
                </a:solidFill>
                <a:latin typeface="Calibri"/>
                <a:cs typeface="Calibri"/>
              </a:rPr>
              <a:t> </a:t>
            </a:r>
            <a:r>
              <a:rPr sz="2050" b="1" spc="55" dirty="0">
                <a:solidFill>
                  <a:srgbClr val="9A604D"/>
                </a:solidFill>
                <a:latin typeface="Calibri"/>
                <a:cs typeface="Calibri"/>
              </a:rPr>
              <a:t>sur</a:t>
            </a:r>
            <a:r>
              <a:rPr sz="2050" b="1" spc="65" dirty="0">
                <a:solidFill>
                  <a:srgbClr val="9A604D"/>
                </a:solidFill>
                <a:latin typeface="Calibri"/>
                <a:cs typeface="Calibri"/>
              </a:rPr>
              <a:t> </a:t>
            </a:r>
            <a:r>
              <a:rPr sz="2050" b="1" spc="70" dirty="0">
                <a:solidFill>
                  <a:srgbClr val="9A604D"/>
                </a:solidFill>
                <a:latin typeface="Calibri"/>
                <a:cs typeface="Calibri"/>
              </a:rPr>
              <a:t>les </a:t>
            </a:r>
            <a:r>
              <a:rPr sz="2050" b="1" spc="114" dirty="0">
                <a:solidFill>
                  <a:srgbClr val="9A604D"/>
                </a:solidFill>
                <a:latin typeface="Calibri"/>
                <a:cs typeface="Calibri"/>
              </a:rPr>
              <a:t>«</a:t>
            </a:r>
            <a:r>
              <a:rPr sz="2050" b="1" spc="70" dirty="0">
                <a:solidFill>
                  <a:srgbClr val="9A604D"/>
                </a:solidFill>
                <a:latin typeface="Calibri"/>
                <a:cs typeface="Calibri"/>
              </a:rPr>
              <a:t> </a:t>
            </a:r>
            <a:r>
              <a:rPr sz="2050" b="1" dirty="0">
                <a:solidFill>
                  <a:srgbClr val="9A604D"/>
                </a:solidFill>
                <a:latin typeface="Calibri"/>
                <a:cs typeface="Calibri"/>
              </a:rPr>
              <a:t>profils</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70" dirty="0">
                <a:solidFill>
                  <a:srgbClr val="9A604D"/>
                </a:solidFill>
                <a:latin typeface="Calibri"/>
                <a:cs typeface="Calibri"/>
              </a:rPr>
              <a:t> </a:t>
            </a:r>
            <a:r>
              <a:rPr sz="2050" b="1" spc="65" dirty="0">
                <a:solidFill>
                  <a:srgbClr val="9A604D"/>
                </a:solidFill>
                <a:latin typeface="Calibri"/>
                <a:cs typeface="Calibri"/>
              </a:rPr>
              <a:t>»</a:t>
            </a:r>
            <a:endParaRPr sz="2050" b="1" dirty="0">
              <a:latin typeface="Calibri"/>
              <a:cs typeface="Calibri"/>
            </a:endParaRPr>
          </a:p>
          <a:p>
            <a:pPr marL="1786889" marR="1779905" algn="ctr">
              <a:lnSpc>
                <a:spcPct val="103899"/>
              </a:lnSpc>
            </a:pPr>
            <a:r>
              <a:rPr sz="2050" b="1" dirty="0">
                <a:solidFill>
                  <a:srgbClr val="9A604D"/>
                </a:solidFill>
                <a:latin typeface="Calibri"/>
                <a:cs typeface="Calibri"/>
              </a:rPr>
              <a:t>datant</a:t>
            </a:r>
            <a:r>
              <a:rPr sz="2050" b="1" spc="45" dirty="0">
                <a:solidFill>
                  <a:srgbClr val="9A604D"/>
                </a:solidFill>
                <a:latin typeface="Calibri"/>
                <a:cs typeface="Calibri"/>
              </a:rPr>
              <a:t> </a:t>
            </a:r>
            <a:r>
              <a:rPr sz="2050" b="1" dirty="0">
                <a:solidFill>
                  <a:srgbClr val="9A604D"/>
                </a:solidFill>
                <a:latin typeface="Calibri"/>
                <a:cs typeface="Calibri"/>
              </a:rPr>
              <a:t>d’octobre</a:t>
            </a:r>
            <a:r>
              <a:rPr sz="2050" b="1" spc="55" dirty="0">
                <a:solidFill>
                  <a:srgbClr val="9A604D"/>
                </a:solidFill>
                <a:latin typeface="Calibri"/>
                <a:cs typeface="Calibri"/>
              </a:rPr>
              <a:t> </a:t>
            </a:r>
            <a:r>
              <a:rPr sz="2050" b="1" spc="70" dirty="0">
                <a:solidFill>
                  <a:srgbClr val="9A604D"/>
                </a:solidFill>
                <a:latin typeface="Calibri"/>
                <a:cs typeface="Calibri"/>
              </a:rPr>
              <a:t>2021</a:t>
            </a:r>
            <a:r>
              <a:rPr sz="2050" b="1" spc="55" dirty="0">
                <a:solidFill>
                  <a:srgbClr val="9A604D"/>
                </a:solidFill>
                <a:latin typeface="Calibri"/>
                <a:cs typeface="Calibri"/>
              </a:rPr>
              <a:t> </a:t>
            </a:r>
            <a:r>
              <a:rPr sz="2050" b="1" dirty="0">
                <a:solidFill>
                  <a:srgbClr val="9A604D"/>
                </a:solidFill>
                <a:latin typeface="Calibri"/>
                <a:cs typeface="Calibri"/>
              </a:rPr>
              <a:t>montre</a:t>
            </a:r>
            <a:r>
              <a:rPr sz="2050" b="1" spc="6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52</a:t>
            </a:r>
            <a:r>
              <a:rPr sz="2050" b="1" spc="55" dirty="0">
                <a:solidFill>
                  <a:srgbClr val="9A604D"/>
                </a:solidFill>
                <a:latin typeface="Calibri"/>
                <a:cs typeface="Calibri"/>
              </a:rPr>
              <a:t> </a:t>
            </a:r>
            <a:r>
              <a:rPr sz="2050" b="1" spc="425" dirty="0">
                <a:solidFill>
                  <a:srgbClr val="9A604D"/>
                </a:solidFill>
                <a:latin typeface="Calibri"/>
                <a:cs typeface="Calibri"/>
              </a:rPr>
              <a:t>%</a:t>
            </a:r>
            <a:r>
              <a:rPr sz="2050" b="1" spc="50" dirty="0">
                <a:solidFill>
                  <a:srgbClr val="9A604D"/>
                </a:solidFill>
                <a:latin typeface="Calibri"/>
                <a:cs typeface="Calibri"/>
              </a:rPr>
              <a:t> </a:t>
            </a:r>
            <a:r>
              <a:rPr sz="2050" b="1" dirty="0">
                <a:solidFill>
                  <a:srgbClr val="9A604D"/>
                </a:solidFill>
                <a:latin typeface="Calibri"/>
                <a:cs typeface="Calibri"/>
              </a:rPr>
              <a:t>des</a:t>
            </a:r>
            <a:r>
              <a:rPr sz="2050" b="1" spc="60" dirty="0">
                <a:solidFill>
                  <a:srgbClr val="9A604D"/>
                </a:solidFill>
                <a:latin typeface="Calibri"/>
                <a:cs typeface="Calibri"/>
              </a:rPr>
              <a:t> </a:t>
            </a:r>
            <a:r>
              <a:rPr sz="2050" b="1" spc="35" dirty="0">
                <a:solidFill>
                  <a:srgbClr val="9A604D"/>
                </a:solidFill>
                <a:latin typeface="Calibri"/>
                <a:cs typeface="Calibri"/>
              </a:rPr>
              <a:t>professionnels </a:t>
            </a:r>
            <a:r>
              <a:rPr sz="2050" b="1" dirty="0">
                <a:solidFill>
                  <a:srgbClr val="9A604D"/>
                </a:solidFill>
                <a:latin typeface="Calibri"/>
                <a:cs typeface="Calibri"/>
              </a:rPr>
              <a:t>de</a:t>
            </a:r>
            <a:r>
              <a:rPr sz="2050" b="1" spc="25" dirty="0">
                <a:solidFill>
                  <a:srgbClr val="9A604D"/>
                </a:solidFill>
                <a:latin typeface="Calibri"/>
                <a:cs typeface="Calibri"/>
              </a:rPr>
              <a:t> </a:t>
            </a:r>
            <a:r>
              <a:rPr sz="2050" b="1" spc="95" dirty="0">
                <a:solidFill>
                  <a:srgbClr val="9A604D"/>
                </a:solidFill>
                <a:latin typeface="Calibri"/>
                <a:cs typeface="Calibri"/>
              </a:rPr>
              <a:t>la</a:t>
            </a:r>
            <a:r>
              <a:rPr sz="2050" b="1" spc="40" dirty="0">
                <a:solidFill>
                  <a:srgbClr val="9A604D"/>
                </a:solidFill>
                <a:latin typeface="Calibri"/>
                <a:cs typeface="Calibri"/>
              </a:rPr>
              <a:t> </a:t>
            </a:r>
            <a:r>
              <a:rPr sz="2050" b="1" spc="45" dirty="0">
                <a:solidFill>
                  <a:srgbClr val="9A604D"/>
                </a:solidFill>
                <a:latin typeface="Calibri"/>
                <a:cs typeface="Calibri"/>
              </a:rPr>
              <a:t>cybersécurité</a:t>
            </a:r>
            <a:r>
              <a:rPr sz="2050" b="1" spc="40" dirty="0">
                <a:solidFill>
                  <a:srgbClr val="9A604D"/>
                </a:solidFill>
                <a:latin typeface="Calibri"/>
                <a:cs typeface="Calibri"/>
              </a:rPr>
              <a:t> </a:t>
            </a:r>
            <a:r>
              <a:rPr sz="2050" b="1" dirty="0">
                <a:solidFill>
                  <a:srgbClr val="9A604D"/>
                </a:solidFill>
                <a:latin typeface="Calibri"/>
                <a:cs typeface="Calibri"/>
              </a:rPr>
              <a:t>touchent</a:t>
            </a:r>
            <a:r>
              <a:rPr sz="2050" b="1" spc="30" dirty="0">
                <a:solidFill>
                  <a:srgbClr val="9A604D"/>
                </a:solidFill>
                <a:latin typeface="Calibri"/>
                <a:cs typeface="Calibri"/>
              </a:rPr>
              <a:t> </a:t>
            </a:r>
            <a:r>
              <a:rPr sz="2050" b="1" spc="70" dirty="0">
                <a:solidFill>
                  <a:srgbClr val="9A604D"/>
                </a:solidFill>
                <a:latin typeface="Calibri"/>
                <a:cs typeface="Calibri"/>
              </a:rPr>
              <a:t>55</a:t>
            </a:r>
            <a:r>
              <a:rPr sz="2050" b="1" spc="40" dirty="0">
                <a:solidFill>
                  <a:srgbClr val="9A604D"/>
                </a:solidFill>
                <a:latin typeface="Calibri"/>
                <a:cs typeface="Calibri"/>
              </a:rPr>
              <a:t> </a:t>
            </a:r>
            <a:r>
              <a:rPr sz="2050" b="1" spc="70" dirty="0">
                <a:solidFill>
                  <a:srgbClr val="9A604D"/>
                </a:solidFill>
                <a:latin typeface="Calibri"/>
                <a:cs typeface="Calibri"/>
              </a:rPr>
              <a:t>000</a:t>
            </a:r>
            <a:r>
              <a:rPr sz="2050" b="1" spc="35" dirty="0">
                <a:solidFill>
                  <a:srgbClr val="9A604D"/>
                </a:solidFill>
                <a:latin typeface="Calibri"/>
                <a:cs typeface="Calibri"/>
              </a:rPr>
              <a:t> </a:t>
            </a:r>
            <a:r>
              <a:rPr sz="2050" b="1" spc="70" dirty="0">
                <a:solidFill>
                  <a:srgbClr val="9A604D"/>
                </a:solidFill>
                <a:latin typeface="Calibri"/>
                <a:cs typeface="Calibri"/>
              </a:rPr>
              <a:t>€</a:t>
            </a:r>
            <a:r>
              <a:rPr sz="2050" b="1" spc="40" dirty="0">
                <a:solidFill>
                  <a:srgbClr val="9A604D"/>
                </a:solidFill>
                <a:latin typeface="Calibri"/>
                <a:cs typeface="Calibri"/>
              </a:rPr>
              <a:t> </a:t>
            </a:r>
            <a:r>
              <a:rPr sz="2050" b="1" dirty="0">
                <a:solidFill>
                  <a:srgbClr val="9A604D"/>
                </a:solidFill>
                <a:latin typeface="Calibri"/>
                <a:cs typeface="Calibri"/>
              </a:rPr>
              <a:t>ou</a:t>
            </a:r>
            <a:r>
              <a:rPr sz="2050" b="1" spc="35" dirty="0">
                <a:solidFill>
                  <a:srgbClr val="9A604D"/>
                </a:solidFill>
                <a:latin typeface="Calibri"/>
                <a:cs typeface="Calibri"/>
              </a:rPr>
              <a:t> </a:t>
            </a:r>
            <a:r>
              <a:rPr sz="2050" b="1" spc="65" dirty="0">
                <a:solidFill>
                  <a:srgbClr val="9A604D"/>
                </a:solidFill>
                <a:latin typeface="Calibri"/>
                <a:cs typeface="Calibri"/>
              </a:rPr>
              <a:t>plus</a:t>
            </a:r>
            <a:r>
              <a:rPr sz="2050" b="1" spc="30" dirty="0">
                <a:solidFill>
                  <a:srgbClr val="9A604D"/>
                </a:solidFill>
                <a:latin typeface="Calibri"/>
                <a:cs typeface="Calibri"/>
              </a:rPr>
              <a:t> </a:t>
            </a:r>
            <a:r>
              <a:rPr sz="2050" b="1" spc="50" dirty="0">
                <a:solidFill>
                  <a:srgbClr val="9A604D"/>
                </a:solidFill>
                <a:latin typeface="Calibri"/>
                <a:cs typeface="Calibri"/>
              </a:rPr>
              <a:t>bruts</a:t>
            </a:r>
            <a:r>
              <a:rPr sz="2050" b="1" spc="40" dirty="0">
                <a:solidFill>
                  <a:srgbClr val="9A604D"/>
                </a:solidFill>
                <a:latin typeface="Calibri"/>
                <a:cs typeface="Calibri"/>
              </a:rPr>
              <a:t> </a:t>
            </a:r>
            <a:r>
              <a:rPr sz="2050" b="1" dirty="0">
                <a:solidFill>
                  <a:srgbClr val="9A604D"/>
                </a:solidFill>
                <a:latin typeface="Calibri"/>
                <a:cs typeface="Calibri"/>
              </a:rPr>
              <a:t>par</a:t>
            </a:r>
            <a:r>
              <a:rPr sz="2050" b="1" spc="35" dirty="0">
                <a:solidFill>
                  <a:srgbClr val="9A604D"/>
                </a:solidFill>
                <a:latin typeface="Calibri"/>
                <a:cs typeface="Calibri"/>
              </a:rPr>
              <a:t> </a:t>
            </a:r>
            <a:r>
              <a:rPr sz="2050" b="1" spc="-25" dirty="0">
                <a:solidFill>
                  <a:srgbClr val="9A604D"/>
                </a:solidFill>
                <a:latin typeface="Calibri"/>
                <a:cs typeface="Calibri"/>
              </a:rPr>
              <a:t>an.</a:t>
            </a:r>
            <a:endParaRPr sz="2050" b="1" dirty="0">
              <a:latin typeface="Calibri"/>
              <a:cs typeface="Calibri"/>
            </a:endParaRPr>
          </a:p>
        </p:txBody>
      </p:sp>
      <p:sp>
        <p:nvSpPr>
          <p:cNvPr id="27" name="object 10">
            <a:extLst>
              <a:ext uri="{FF2B5EF4-FFF2-40B4-BE49-F238E27FC236}">
                <a16:creationId xmlns:a16="http://schemas.microsoft.com/office/drawing/2014/main" id="{13EA6446-675A-E47D-A9BA-D7EFFDC3B6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0E436364-36F1-1BB6-7C96-BD3623A6466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D88C545-9BAE-E0AB-3776-BFA235CB40D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2E802EE-4177-13FD-04E5-3AEF7E2BBA2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688E2EB-2526-AE46-20D1-3C5D62EB946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C214F23-815E-2A57-B5DA-D37B1ED5E94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3332B0D1-4B05-A5EF-164B-0E52ADC1367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72B462-D09F-B2FB-4C1E-2F0300EB7D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0719E20-AA4D-45C9-7190-A1C1DB74761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B8E386-3171-12B3-2FE5-8861ED95B845}"/>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01891595-E7D5-E90E-2E20-FFF260097818}"/>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CC1FA2D-E9E6-3DD5-B89E-FD9B6536A9E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A1A28B7B-626A-3AFF-FB5D-C9E46EA3179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B08518D2-83E7-5A5E-E120-BF16C4B8E00D}"/>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DD0B1920-4716-C59C-A518-B1BEBC6BAC9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00C8DE6B-F139-8F7A-5D39-AD588C3C7D25}"/>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0F844768-3702-3AA4-7419-2921D4D7A49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268D403F-34FF-B694-E666-C771251C13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23271BC-9710-8DCF-7B1E-5F954F0D47B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FC74D-CBDD-C845-9F2D-44BC6D6BD392}"/>
                </a:ext>
              </a:extLst>
            </p:cNvPr>
            <p:cNvPicPr/>
            <p:nvPr/>
          </p:nvPicPr>
          <p:blipFill>
            <a:blip r:embed="rId4" cstate="print"/>
            <a:stretch>
              <a:fillRect/>
            </a:stretch>
          </p:blipFill>
          <p:spPr>
            <a:xfrm>
              <a:off x="7098407" y="664936"/>
              <a:ext cx="90708" cy="160403"/>
            </a:xfrm>
            <a:prstGeom prst="rect">
              <a:avLst/>
            </a:prstGeom>
          </p:spPr>
        </p:pic>
      </p:grpSp>
      <p:sp>
        <p:nvSpPr>
          <p:cNvPr id="48" name="object 2">
            <a:extLst>
              <a:ext uri="{FF2B5EF4-FFF2-40B4-BE49-F238E27FC236}">
                <a16:creationId xmlns:a16="http://schemas.microsoft.com/office/drawing/2014/main" id="{995D81B3-E7F6-ACD0-243C-BDCA717198B1}"/>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49" name="object 4">
            <a:extLst>
              <a:ext uri="{FF2B5EF4-FFF2-40B4-BE49-F238E27FC236}">
                <a16:creationId xmlns:a16="http://schemas.microsoft.com/office/drawing/2014/main" id="{0C8BEAA1-6859-A436-1E44-89AB985312D5}"/>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0" name="object 5">
            <a:extLst>
              <a:ext uri="{FF2B5EF4-FFF2-40B4-BE49-F238E27FC236}">
                <a16:creationId xmlns:a16="http://schemas.microsoft.com/office/drawing/2014/main" id="{5B1F61D1-D38D-1B11-5725-B9CB1601CFC4}"/>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8696BC5C-FBEF-A646-E443-C729D7005424}"/>
              </a:ext>
            </a:extLst>
          </p:cNvPr>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LA CYBERSÉCURITÉ EST À LA PORTÉE </a:t>
            </a:r>
            <a:br>
              <a:rPr lang="fr-FR" sz="4100" b="1" spc="-150" dirty="0">
                <a:solidFill>
                  <a:srgbClr val="231F20"/>
                </a:solidFill>
                <a:latin typeface="Calibri"/>
                <a:cs typeface="Calibri"/>
              </a:rPr>
            </a:br>
            <a:r>
              <a:rPr lang="fr-FR" sz="4100" b="1" spc="-150" dirty="0">
                <a:solidFill>
                  <a:srgbClr val="231F20"/>
                </a:solidFill>
                <a:latin typeface="Calibri"/>
                <a:cs typeface="Calibri"/>
              </a:rPr>
              <a:t>DE TOUTES ET DE TOUS !</a:t>
            </a:r>
            <a:endParaRPr lang="fr-FR" sz="4100" b="1" spc="-150" dirty="0">
              <a:latin typeface="Calibri"/>
              <a:cs typeface="Calibri"/>
            </a:endParaRP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402633"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7689851" y="3812197"/>
            <a:ext cx="823734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LA CYBER, UN</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672478" y="3519282"/>
            <a:ext cx="4430995" cy="5237345"/>
          </a:xfrm>
          <a:prstGeom prst="rect">
            <a:avLst/>
          </a:prstGeom>
        </p:spPr>
      </p:pic>
      <p:sp>
        <p:nvSpPr>
          <p:cNvPr id="18" name="object 6">
            <a:extLst>
              <a:ext uri="{FF2B5EF4-FFF2-40B4-BE49-F238E27FC236}">
                <a16:creationId xmlns:a16="http://schemas.microsoft.com/office/drawing/2014/main" id="{9623004B-06BF-C544-9439-337C61A9DD84}"/>
              </a:ext>
            </a:extLst>
          </p:cNvPr>
          <p:cNvSpPr txBox="1">
            <a:spLocks noGrp="1"/>
          </p:cNvSpPr>
          <p:nvPr>
            <p:ph type="subTitle" idx="4"/>
          </p:nvPr>
        </p:nvSpPr>
        <p:spPr>
          <a:xfrm>
            <a:off x="7689850" y="6164754"/>
            <a:ext cx="10142349" cy="1623521"/>
          </a:xfrm>
          <a:prstGeom prst="rect">
            <a:avLst/>
          </a:prstGeom>
        </p:spPr>
        <p:txBody>
          <a:bodyPr vert="horz" wrap="square" lIns="0" tIns="15240" rIns="0" bIns="0" rtlCol="0">
            <a:spAutoFit/>
          </a:bodyPr>
          <a:lstStyle/>
          <a:p>
            <a:pPr marL="12700">
              <a:lnSpc>
                <a:spcPct val="100000"/>
              </a:lnSpc>
              <a:spcBef>
                <a:spcPts val="120"/>
              </a:spcBef>
            </a:pPr>
            <a:r>
              <a:rPr lang="fr-FR" b="1" spc="-150" dirty="0"/>
              <a:t>OU DES MÉTIERS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PRÉVENIR OU GUÉRIR ?</a:t>
            </a:r>
            <a:endParaRPr lang="fr-FR" sz="13350" b="1" spc="-15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114490"/>
          </a:xfrm>
          <a:prstGeom prst="rect">
            <a:avLst/>
          </a:prstGeom>
        </p:spPr>
        <p:txBody>
          <a:bodyPr vert="horz" wrap="square" lIns="0" tIns="201295" rIns="0" bIns="0" rtlCol="0">
            <a:spAutoFit/>
          </a:bodyPr>
          <a:lstStyle/>
          <a:p>
            <a:pPr marL="12700" marR="5080" indent="41275">
              <a:lnSpc>
                <a:spcPts val="7420"/>
              </a:lnSpc>
              <a:spcBef>
                <a:spcPts val="1585"/>
              </a:spcBef>
            </a:pPr>
            <a:r>
              <a:rPr lang="fr-FR" sz="7400" b="1" spc="-150" dirty="0">
                <a:solidFill>
                  <a:srgbClr val="231F20"/>
                </a:solidFill>
                <a:latin typeface="Calibri"/>
                <a:cs typeface="Calibri"/>
              </a:rPr>
              <a:t>HACKER ÉTHIQUE</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3995" y="1513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0" name="object 10"/>
          <p:cNvSpPr txBox="1"/>
          <p:nvPr/>
        </p:nvSpPr>
        <p:spPr>
          <a:xfrm>
            <a:off x="7379255" y="5264211"/>
            <a:ext cx="5551997" cy="2051203"/>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r>
              <a:rPr lang="fr-FR" sz="11100" b="1" spc="-150" baseline="-2252" dirty="0">
                <a:solidFill>
                  <a:schemeClr val="tx1"/>
                </a:solidFill>
                <a:latin typeface="Calibri"/>
                <a:cs typeface="Calibri"/>
              </a:rPr>
              <a:t>C</a:t>
            </a:r>
            <a:r>
              <a:rPr lang="fr-FR" sz="6600" b="1" spc="-150" dirty="0">
                <a:solidFill>
                  <a:schemeClr val="tx1"/>
                </a:solidFill>
                <a:latin typeface="Calibri"/>
                <a:cs typeface="Calibri"/>
              </a:rPr>
              <a:t>YBERSÉCURITÉ</a:t>
            </a:r>
          </a:p>
        </p:txBody>
      </p:sp>
      <p:sp>
        <p:nvSpPr>
          <p:cNvPr id="37" name="object 16">
            <a:extLst>
              <a:ext uri="{FF2B5EF4-FFF2-40B4-BE49-F238E27FC236}">
                <a16:creationId xmlns:a16="http://schemas.microsoft.com/office/drawing/2014/main" id="{D5C40BFB-0440-08B7-0E1A-B13FF1D6B765}"/>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F5B2370F-673F-F825-8036-9A1A882C23AE}"/>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E02F0025-4B7E-8EA8-837F-D358F90FD9DC}"/>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6D448209-8557-EE7C-19E8-742C3A074C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1C576690-B6C2-8297-8B92-FCD9C0111F4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0E1283E7-E366-E847-61C2-7B0D6291AD2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73E1F460-6661-41C0-4CAB-5FA7E1312A85}"/>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E46DEFA7-AB6E-3C23-8E79-D8C387895D0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A3BD7D9C-E899-2115-017D-2B284D6BB9DB}"/>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FD355C5C-5AF2-3DA4-BA89-C82CD34E95B0}"/>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C52563D-563A-D3C7-74C7-53CA375F25DB}"/>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9FBD4622-F33C-25AB-2B62-B84EFBB29847}"/>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BADCBFFF-2281-A5C3-CC3C-DF889070A61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8F948ED-416E-600E-5803-3745E4B59060}"/>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16ECB3DB-0F45-3573-5B12-F2D52FFDC979}"/>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7F4707D1-8D6C-7586-54F2-054AE54215C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53F35659-D515-BF36-D9E2-BE8C6E1EAD6E}"/>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49FFCB7B-9D03-585F-DDF0-21A1DEB2B5E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FD710336-BB2E-C3D3-BE8A-B5F9874BAFA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F919883E-3C09-EBE8-4B51-DA98C2300765}"/>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EB924C04-ED30-3F7E-ED73-92D0083D8B8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757A4D7E-EEE8-C9F8-CCC6-D47248ABC7C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5E0D40BF-4CDB-FF1D-2E6C-10DE0AB62EF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62B8A767-AF60-89D3-92BC-FCFC7AFA3522}"/>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36F80B5C-4958-ECB0-8447-E0A382EFF45C}"/>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E28C33E9-4106-6003-888C-F577C6F85DEE}"/>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9FD7ABC8-3594-2BC8-791B-DD831FC12D17}"/>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429E08D6-F041-06B4-9D06-8520F14FF7D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7" name="object 9">
            <a:extLst>
              <a:ext uri="{FF2B5EF4-FFF2-40B4-BE49-F238E27FC236}">
                <a16:creationId xmlns:a16="http://schemas.microsoft.com/office/drawing/2014/main" id="{F964D34F-C1F4-841E-4F81-5632BF616D9A}"/>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p:txBody>
      </p:sp>
      <p:sp>
        <p:nvSpPr>
          <p:cNvPr id="4" name="object 37">
            <a:extLst>
              <a:ext uri="{FF2B5EF4-FFF2-40B4-BE49-F238E27FC236}">
                <a16:creationId xmlns:a16="http://schemas.microsoft.com/office/drawing/2014/main" id="{5CA56AF2-4B0C-8403-7600-F21C4D9DEDA2}"/>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210" y="5264211"/>
            <a:ext cx="5581718" cy="3893374"/>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ANALYSTE RÉPONSE</a:t>
            </a:r>
            <a:endParaRPr lang="fr-FR" sz="6600" b="1" spc="-150" dirty="0">
              <a:latin typeface="Calibri"/>
              <a:cs typeface="Calibri"/>
            </a:endParaRPr>
          </a:p>
          <a:p>
            <a:pPr marL="12065" marR="5080" algn="ctr">
              <a:lnSpc>
                <a:spcPts val="7420"/>
              </a:lnSpc>
            </a:pPr>
            <a:r>
              <a:rPr lang="fr-FR" sz="6600" b="1" spc="-150" dirty="0">
                <a:solidFill>
                  <a:srgbClr val="231F20"/>
                </a:solidFill>
                <a:latin typeface="Calibri"/>
                <a:cs typeface="Calibri"/>
              </a:rPr>
              <a:t>AUX INCIDENTS DE 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AE2D13C-C007-CB31-1128-1B97903A1369}"/>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9433712-E38D-A52F-436D-AD0DC6E532D0}"/>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8D25015-84AD-31CD-AE6C-DA82D78C387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A42B2535-7E23-066E-16CB-28B70AFB2B4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944D93FF-F941-3864-DEB8-20F80AE56590}"/>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F148A599-A75D-7CA4-A7AC-C55E849E620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469E36E3-654B-7F43-C235-7E3DA93116B7}"/>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223702A-6A81-CCDD-CD78-2D7D7BF2AE5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2F13EEFC-7602-CA44-4712-8EAF7F285DF6}"/>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AAAA9494-86A9-A360-C23A-0C50F8D5F61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ECAEC624-58F9-C23E-0892-254A8FBDBC13}"/>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98D246A1-7607-773E-7D01-E79053973ED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F1F99704-C09F-0162-016A-43092EC6A8D6}"/>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02B17801-AADB-93EC-DC47-727523D80F0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B702F429-22BD-F92B-F91E-6FCF100E2E0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C6B0A968-E93B-9C61-C660-CE14043FC59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389038C2-7143-ABB8-3192-C2E938C4C22C}"/>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6FD40BBA-943D-2635-558C-1D53AD3E5E1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DFCCC889-076D-D0C9-7ECF-D872E281F40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9C4EE59E-01E6-F6EF-16D2-C6132E0C07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5236E26-9989-5830-54D4-30A2AD0C06A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318ED2E9-98F7-051F-543C-915BC9C7F766}"/>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CB47714-D9DE-EB1B-EA45-349A714764BB}"/>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497FCBC-2E1D-AF62-64AF-9A30953E5E2C}"/>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7A4063A-EB7F-C509-E803-1565D644F38D}"/>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756562C-EC98-9174-F61A-D04F384F44F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4A0C2AFA-6AC7-BEA2-ED43-F8E2051B1496}"/>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7248F3-6D12-9A5A-9D01-630FA8D36B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9A9C4037-EE73-E8B2-0310-489F5043C47D}"/>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CONSULTANT CYBERSÉCURITÉ</a:t>
            </a:r>
          </a:p>
        </p:txBody>
      </p:sp>
      <p:sp>
        <p:nvSpPr>
          <p:cNvPr id="69" name="object 10">
            <a:extLst>
              <a:ext uri="{FF2B5EF4-FFF2-40B4-BE49-F238E27FC236}">
                <a16:creationId xmlns:a16="http://schemas.microsoft.com/office/drawing/2014/main" id="{87295F9D-6158-6A39-4684-337D1363C7E0}"/>
              </a:ext>
            </a:extLst>
          </p:cNvPr>
          <p:cNvSpPr txBox="1"/>
          <p:nvPr/>
        </p:nvSpPr>
        <p:spPr>
          <a:xfrm>
            <a:off x="15213258" y="4066036"/>
            <a:ext cx="3254375" cy="953594"/>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CONSULTANT CYBERSÉCURITÉ</a:t>
            </a:r>
          </a:p>
        </p:txBody>
      </p:sp>
      <p:sp>
        <p:nvSpPr>
          <p:cNvPr id="5" name="object 37">
            <a:extLst>
              <a:ext uri="{FF2B5EF4-FFF2-40B4-BE49-F238E27FC236}">
                <a16:creationId xmlns:a16="http://schemas.microsoft.com/office/drawing/2014/main" id="{7BC7434A-79F6-BBB7-5FED-C1015A265B2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5" y="5238553"/>
            <a:ext cx="5431054" cy="2936060"/>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DÉLÉGUÉ </a:t>
            </a:r>
            <a:r>
              <a:rPr lang="fr-FR" sz="6600" b="1" i="0" dirty="0">
                <a:solidFill>
                  <a:srgbClr val="202124"/>
                </a:solidFill>
                <a:effectLst/>
                <a:highlight>
                  <a:srgbClr val="FFFFFF"/>
                </a:highlight>
                <a:latin typeface="+mn-lt"/>
              </a:rPr>
              <a:t>À</a:t>
            </a:r>
            <a:r>
              <a:rPr lang="fr-FR" sz="6600" b="1" spc="-150" dirty="0">
                <a:solidFill>
                  <a:schemeClr val="tx1"/>
                </a:solidFill>
                <a:latin typeface="Calibri"/>
                <a:cs typeface="Calibri"/>
              </a:rPr>
              <a:t> LA PROTECTION DES DONNÉES</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0BBD1184-C930-2952-81F6-6A320D7E68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2A38A03-9620-E742-9113-BF4D993B3378}"/>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B840FF0F-B921-0BB4-E781-88365DBA49F1}"/>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chemeClr val="tx1"/>
                </a:solidFill>
                <a:latin typeface="Calibri"/>
                <a:cs typeface="Calibri"/>
              </a:rPr>
              <a:t>ANALYSTE RÉPONSE AUX INCIDENTS</a:t>
            </a:r>
          </a:p>
          <a:p>
            <a:pPr algn="ctr">
              <a:lnSpc>
                <a:spcPts val="3215"/>
              </a:lnSpc>
            </a:pPr>
            <a:r>
              <a:rPr lang="fr-FR" sz="3300" b="1" spc="-150" dirty="0">
                <a:solidFill>
                  <a:schemeClr val="tx1"/>
                </a:solidFill>
                <a:latin typeface="Calibri"/>
                <a:cs typeface="Calibri"/>
              </a:rPr>
              <a:t>DE SÉCURITÉ</a:t>
            </a:r>
          </a:p>
        </p:txBody>
      </p:sp>
      <p:sp>
        <p:nvSpPr>
          <p:cNvPr id="5" name="object 37">
            <a:extLst>
              <a:ext uri="{FF2B5EF4-FFF2-40B4-BE49-F238E27FC236}">
                <a16:creationId xmlns:a16="http://schemas.microsoft.com/office/drawing/2014/main" id="{065FDEE1-C924-17E8-481B-7CE0E28B6E04}"/>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object 2">
            <a:extLst>
              <a:ext uri="{FF2B5EF4-FFF2-40B4-BE49-F238E27FC236}">
                <a16:creationId xmlns:a16="http://schemas.microsoft.com/office/drawing/2014/main" id="{5C599E0A-B430-AF17-9925-09971575AF3F}"/>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206" name="object 46">
            <a:hlinkClick r:id="rId2"/>
            <a:extLst>
              <a:ext uri="{FF2B5EF4-FFF2-40B4-BE49-F238E27FC236}">
                <a16:creationId xmlns:a16="http://schemas.microsoft.com/office/drawing/2014/main" id="{6288B308-4DD2-B18C-5D60-A529D233C215}"/>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07" name="object 47">
            <a:extLst>
              <a:ext uri="{FF2B5EF4-FFF2-40B4-BE49-F238E27FC236}">
                <a16:creationId xmlns:a16="http://schemas.microsoft.com/office/drawing/2014/main" id="{5D4F712D-84C7-A077-02AC-083AB9CCA0E3}"/>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pic>
        <p:nvPicPr>
          <p:cNvPr id="2" name="Image 1">
            <a:extLst>
              <a:ext uri="{FF2B5EF4-FFF2-40B4-BE49-F238E27FC236}">
                <a16:creationId xmlns:a16="http://schemas.microsoft.com/office/drawing/2014/main" id="{D5D62949-76EE-0EC6-1C75-BFFC29C96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59238860-5CA4-865B-1112-2B84DE60D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4" name="Image 3">
            <a:extLst>
              <a:ext uri="{FF2B5EF4-FFF2-40B4-BE49-F238E27FC236}">
                <a16:creationId xmlns:a16="http://schemas.microsoft.com/office/drawing/2014/main" id="{990B3DA3-2B54-D86F-BDD8-036F2B368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sp>
        <p:nvSpPr>
          <p:cNvPr id="5" name="object 10">
            <a:hlinkClick r:id="rId6"/>
            <a:extLst>
              <a:ext uri="{FF2B5EF4-FFF2-40B4-BE49-F238E27FC236}">
                <a16:creationId xmlns:a16="http://schemas.microsoft.com/office/drawing/2014/main" id="{52B35FEC-1FCF-741D-9515-DCD7A073BDE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6" name="object 11">
            <a:extLst>
              <a:ext uri="{FF2B5EF4-FFF2-40B4-BE49-F238E27FC236}">
                <a16:creationId xmlns:a16="http://schemas.microsoft.com/office/drawing/2014/main" id="{0462DF7E-A0D6-A47C-FD3E-D1100F0B82CA}"/>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7" name="object 56">
            <a:hlinkClick r:id="rId8"/>
            <a:extLst>
              <a:ext uri="{FF2B5EF4-FFF2-40B4-BE49-F238E27FC236}">
                <a16:creationId xmlns:a16="http://schemas.microsoft.com/office/drawing/2014/main" id="{EB95C422-1E77-3CF3-2A5A-9F95FC5D5D70}"/>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8" name="object 57">
            <a:extLst>
              <a:ext uri="{FF2B5EF4-FFF2-40B4-BE49-F238E27FC236}">
                <a16:creationId xmlns:a16="http://schemas.microsoft.com/office/drawing/2014/main" id="{1367DB2F-A4EB-20E0-048D-000D5FC8BA33}"/>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9">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BC7D1EB5-3B99-25D7-B785-378C7100920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25532ED-9083-A08F-F301-2B7331A0B08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159AF542-0AE0-9AF0-C15A-7B718FC98AF3}"/>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80536EA-91D8-73A4-53B8-9166898AF09B}"/>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59BE5BB-F1E3-A03E-EBFA-55B9266818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39E78F2-3895-A9C6-C3A3-2954BCC0D04C}"/>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609C664-BDDA-AA25-A7CA-CD119C651AD0}"/>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CEA51B1-28BD-2C8D-AA31-5D7DE8E3B019}"/>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9FC40F69-BF01-5B97-7F8D-5C5A4EA1E3A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430BE85C-C57A-9263-2A5D-E5475C9B491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474F6B40-BF2E-9C12-3345-41EA4F1CFD5F}"/>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7E8309D-255E-DECE-DA6B-D666E716E3D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1ECE495E-1588-29F6-D324-468BEC4455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5443D4-F426-718A-2A21-656180AAD6A3}"/>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44793121-DF64-9D43-7271-0B601472808C}"/>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39F8B53-C6CA-58EF-C09D-29ED8FE8F90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E70DEC5-4969-CF40-9963-5B6262A4104D}"/>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7406D872-1CCB-D207-68F6-18F3143BD05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50C5E98-A39B-CBC7-7C6A-1D457D8F31B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4235C7FB-2564-E06E-F772-854B1BD6F4F2}"/>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21584972-7D84-782E-DEA8-000558FA2C4A}"/>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71091274-4473-8AF7-1130-68D1046E016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09F98601-384C-A0D0-F55F-3D4B7EA13AC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EDD7294E-ECBC-E4C2-1671-014FBA32BCA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0F642AFC-6BFD-5294-F216-84C737A147CF}"/>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BD01D86-BAF5-F0A6-B1E8-6E6BF4A8026C}"/>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CDC2B4F3-0DD7-7E28-45E2-E150C6559C98}"/>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D2E4DF56-5120-4F8F-8106-DF2A1223082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6787181" y="5390103"/>
            <a:ext cx="6693869" cy="2931572"/>
          </a:xfrm>
          <a:prstGeom prst="rect">
            <a:avLst/>
          </a:prstGeom>
        </p:spPr>
        <p:txBody>
          <a:bodyPr vert="horz" wrap="square" lIns="0" tIns="96520" rIns="0" bIns="0" rtlCol="0">
            <a:spAutoFit/>
          </a:bodyPr>
          <a:lstStyle/>
          <a:p>
            <a:pPr marL="791845" marR="784225" algn="ctr">
              <a:lnSpc>
                <a:spcPts val="7420"/>
              </a:lnSpc>
              <a:spcBef>
                <a:spcPts val="760"/>
              </a:spcBef>
            </a:pPr>
            <a:r>
              <a:rPr lang="fr-FR" sz="6600" b="1" spc="-150" dirty="0">
                <a:solidFill>
                  <a:srgbClr val="231F20"/>
                </a:solidFill>
                <a:latin typeface="Calibri"/>
                <a:cs typeface="Calibri"/>
              </a:rPr>
              <a:t>GESTIONNAIRE DE CRISE</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DE CYBERSÉCURITÉ</a:t>
            </a:r>
            <a:endParaRPr lang="fr-FR" sz="6600" b="1" spc="-150" dirty="0">
              <a:latin typeface="Calibri"/>
              <a:cs typeface="Calibri"/>
            </a:endParaRPr>
          </a:p>
        </p:txBody>
      </p:sp>
      <p:sp>
        <p:nvSpPr>
          <p:cNvPr id="68" name="object 9">
            <a:extLst>
              <a:ext uri="{FF2B5EF4-FFF2-40B4-BE49-F238E27FC236}">
                <a16:creationId xmlns:a16="http://schemas.microsoft.com/office/drawing/2014/main" id="{8B3F8D3A-13AC-385B-6FCC-8E18B992F89A}"/>
              </a:ext>
            </a:extLst>
          </p:cNvPr>
          <p:cNvSpPr txBox="1"/>
          <p:nvPr/>
        </p:nvSpPr>
        <p:spPr>
          <a:xfrm>
            <a:off x="858331" y="3999748"/>
            <a:ext cx="4847267"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p>
          <a:p>
            <a:pPr marL="88265" marR="80645" indent="-635" algn="ctr">
              <a:lnSpc>
                <a:spcPts val="3260"/>
              </a:lnSpc>
              <a:spcBef>
                <a:spcPts val="1210"/>
              </a:spcBef>
            </a:pPr>
            <a:r>
              <a:rPr lang="fr-FR" sz="3300" b="1" spc="-150" dirty="0">
                <a:solidFill>
                  <a:schemeClr val="tx1"/>
                </a:solidFill>
                <a:latin typeface="Calibri"/>
                <a:cs typeface="Calibri"/>
              </a:rPr>
              <a:t>DÉLÉGUÉ À LA PROTECTION DES DONNÉES</a:t>
            </a:r>
          </a:p>
        </p:txBody>
      </p:sp>
      <p:sp>
        <p:nvSpPr>
          <p:cNvPr id="69" name="object 10">
            <a:extLst>
              <a:ext uri="{FF2B5EF4-FFF2-40B4-BE49-F238E27FC236}">
                <a16:creationId xmlns:a16="http://schemas.microsoft.com/office/drawing/2014/main" id="{78804C3F-0A2C-A4E9-83F4-237A20B28D07}"/>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3FCDB967-47C8-2A67-4A17-7A414632DBCF}"/>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E451CBD5-C644-56FB-8637-EC867A8A522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1C33501-C914-CBD9-97D0-969939282131}"/>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218547EC-6ACA-2458-34DD-28FD216B9D2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F1D8B633-FF16-BA16-731E-34A5A6FA69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206E9D0-E0B5-C7EE-56EF-9D1AB05B5D5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419B3446-7125-7C50-43A0-5EC02F8C6CA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F7514D42-1953-030F-6675-46CD1F2EC6CD}"/>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1EE2DE27-D17A-96DD-7481-BD172E822B50}"/>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4D323EF-DB4F-9A4F-AEC1-B117158E7281}"/>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569E608-9BBB-0244-9033-CF1D1DE4BA9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0B2BE14-FA70-F753-7296-6B14C0E69D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E378285D-56DE-4F10-B791-1B13601007C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BE7687E5-5372-A47F-F40A-393478DFBE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AC68C5-CECB-A3F6-AF07-B5FDAD69F542}"/>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D3C12B23-4F46-5F4C-B589-65D946AC9AB2}"/>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861A1B1-E382-1CD6-EF11-1C05F4DB8270}"/>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494DF78-69CC-D7E6-5163-F6CE25A0C76F}"/>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2BD7DD42-F775-430C-8ECA-79F4680E0E4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9FB454B7-64F2-2C66-6105-39A58AA90D43}"/>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07BD9DB-F68C-1EDB-8949-F246B4FE9C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8A21C601-BC5D-20F9-4C9B-5646A156ECCF}"/>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B70C91B1-1E20-6482-338F-AB5DC2ADF269}"/>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CC15D7C1-BA50-3108-029B-B8F6CA0EE8AC}"/>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1877875-9BCC-5E22-5903-F0F7911B017E}"/>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BB7DCB43-E92D-98D7-1472-2AC23CE0591E}"/>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61B7DE25-FCEC-274F-95EB-C18EDF35C15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EAC3E152-B332-072B-C562-DD06C56FE89B}"/>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02A7E093-CDE4-56CE-4F6A-2C60C6C7DED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7613650" y="5338414"/>
            <a:ext cx="5064596" cy="1027845"/>
          </a:xfrm>
          <a:prstGeom prst="rect">
            <a:avLst/>
          </a:prstGeom>
        </p:spPr>
        <p:txBody>
          <a:bodyPr vert="horz" wrap="square" lIns="0" tIns="120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CRYPTOLOGUE</a:t>
            </a:r>
            <a:endParaRPr sz="6600" b="1" spc="-150" dirty="0">
              <a:latin typeface="Calibri"/>
              <a:cs typeface="Calibri"/>
            </a:endParaRPr>
          </a:p>
        </p:txBody>
      </p:sp>
      <p:sp>
        <p:nvSpPr>
          <p:cNvPr id="68" name="object 9">
            <a:extLst>
              <a:ext uri="{FF2B5EF4-FFF2-40B4-BE49-F238E27FC236}">
                <a16:creationId xmlns:a16="http://schemas.microsoft.com/office/drawing/2014/main" id="{0C8B44D9-1555-BFDA-3ED1-B84628AD9738}"/>
              </a:ext>
            </a:extLst>
          </p:cNvPr>
          <p:cNvSpPr txBox="1"/>
          <p:nvPr/>
        </p:nvSpPr>
        <p:spPr>
          <a:xfrm>
            <a:off x="941808" y="3999748"/>
            <a:ext cx="4690641"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p:txBody>
      </p:sp>
      <p:sp>
        <p:nvSpPr>
          <p:cNvPr id="69" name="object 10">
            <a:extLst>
              <a:ext uri="{FF2B5EF4-FFF2-40B4-BE49-F238E27FC236}">
                <a16:creationId xmlns:a16="http://schemas.microsoft.com/office/drawing/2014/main" id="{1154F77B-F10A-EC9A-2A81-4087F4135B9E}"/>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chemeClr val="tx1"/>
                </a:solidFill>
                <a:latin typeface="Calibri"/>
                <a:cs typeface="Calibri"/>
              </a:rPr>
              <a:t>GESTIONNAIRE DE CRISE DE CYBERSÉCURITÉ</a:t>
            </a:r>
          </a:p>
        </p:txBody>
      </p:sp>
      <p:sp>
        <p:nvSpPr>
          <p:cNvPr id="5" name="object 37">
            <a:extLst>
              <a:ext uri="{FF2B5EF4-FFF2-40B4-BE49-F238E27FC236}">
                <a16:creationId xmlns:a16="http://schemas.microsoft.com/office/drawing/2014/main" id="{B05D0DBB-C668-7CD9-58E7-E807EB163BB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1" name="object 11"/>
          <p:cNvSpPr txBox="1"/>
          <p:nvPr/>
        </p:nvSpPr>
        <p:spPr>
          <a:xfrm>
            <a:off x="7064287" y="5338414"/>
            <a:ext cx="6188163" cy="2936060"/>
          </a:xfrm>
          <a:prstGeom prst="rect">
            <a:avLst/>
          </a:prstGeom>
        </p:spPr>
        <p:txBody>
          <a:bodyPr vert="horz" wrap="square" lIns="0" tIns="88265" rIns="0" bIns="0" rtlCol="0">
            <a:spAutoFit/>
          </a:bodyPr>
          <a:lstStyle/>
          <a:p>
            <a:pPr marL="12065" marR="5080" algn="ctr">
              <a:lnSpc>
                <a:spcPts val="7420"/>
              </a:lnSpc>
              <a:spcBef>
                <a:spcPts val="695"/>
              </a:spcBef>
            </a:pPr>
            <a:r>
              <a:rPr lang="fr-FR" sz="6600" b="1" spc="-150" dirty="0">
                <a:solidFill>
                  <a:srgbClr val="231F20"/>
                </a:solidFill>
                <a:latin typeface="Calibri"/>
                <a:cs typeface="Calibri"/>
              </a:rPr>
              <a:t>ADMINISTRATEUR DE SOLUTIONS DE SÉCURITÉ</a:t>
            </a:r>
            <a:endParaRPr lang="fr-FR" sz="6600" b="1" spc="-150" dirty="0">
              <a:latin typeface="Calibri"/>
              <a:cs typeface="Calibri"/>
            </a:endParaRPr>
          </a:p>
        </p:txBody>
      </p:sp>
      <p:sp>
        <p:nvSpPr>
          <p:cNvPr id="38" name="object 16">
            <a:extLst>
              <a:ext uri="{FF2B5EF4-FFF2-40B4-BE49-F238E27FC236}">
                <a16:creationId xmlns:a16="http://schemas.microsoft.com/office/drawing/2014/main" id="{7E8981BE-28E7-7F1E-0BE7-8226DD0D9F7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5175840-1821-2477-6A71-3016008C6FD7}"/>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38DED917-33A5-E102-65A7-D369482BA2E7}"/>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734E986C-4CCB-6215-52CA-AD097BB8C2D7}"/>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B11ACB6-EF40-BD01-25AC-BDC95D1ACC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6C7A63A4-227F-C6E3-45DA-E549DE8121A0}"/>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BA7CCAF3-3A75-7876-9BE5-2E6D90D16CF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71AA703-7277-38DA-330B-C5D77A8546CA}"/>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956FDAE-65EB-8069-CE4E-1C95426D071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E9D36C0F-2076-C288-357E-56EB66CBFA1A}"/>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1550A9CD-524A-3D6B-5752-8B270DC38B99}"/>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29EAE079-D3A2-4985-1791-B22A6708550D}"/>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D039CB6-2BEF-F5BF-CFAC-2B0B6123AA32}"/>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EC2F79C6-88AB-276C-FE72-CB243504F808}"/>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9A953742-31C3-62E1-154B-B1EA963F1BC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884FD39C-6D10-0BD2-14A4-B200D2056C5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9D24776-D2D8-1314-BEA1-6F92AD6E2E51}"/>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3E3CF615-06F3-29CB-1587-0E581704204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2DDFBB46-E3F9-47C7-ECEA-476820AD87A7}"/>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30404B54-3D75-A885-3293-EF1FE278391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95ACA43C-2EB7-C397-3FE1-B5627BCBE28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83764738-5B7D-FFE2-92B2-A3CCBF4F184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87B25C6-80DC-9E81-47F7-6525862D4E8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FA9FD5-0242-E591-E051-B87ADD42CC6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1EBC552B-5873-C0BF-A19F-5691283817C9}"/>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0373D4DC-5786-BBC7-CD2D-60E3A1AF2F94}"/>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71234A31-75EB-7BB9-33B8-36924B9895B9}"/>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B59697-2C8A-0432-6D36-BD58FAF0DB47}"/>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56D99462-4677-0D04-3690-40B23ED5CAEB}"/>
              </a:ext>
            </a:extLst>
          </p:cNvPr>
          <p:cNvSpPr txBox="1"/>
          <p:nvPr/>
        </p:nvSpPr>
        <p:spPr>
          <a:xfrm>
            <a:off x="941808" y="3999748"/>
            <a:ext cx="4690642" cy="315983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chemeClr val="tx1"/>
                </a:solidFill>
                <a:latin typeface="Calibri"/>
                <a:cs typeface="Calibri"/>
              </a:rPr>
              <a:t>CRYPTOLOGUE</a:t>
            </a:r>
          </a:p>
        </p:txBody>
      </p:sp>
      <p:sp>
        <p:nvSpPr>
          <p:cNvPr id="69" name="object 10">
            <a:extLst>
              <a:ext uri="{FF2B5EF4-FFF2-40B4-BE49-F238E27FC236}">
                <a16:creationId xmlns:a16="http://schemas.microsoft.com/office/drawing/2014/main" id="{8CDBDB58-7D5D-77B5-C720-D2DCF8B90F1D}"/>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4" name="object 37">
            <a:extLst>
              <a:ext uri="{FF2B5EF4-FFF2-40B4-BE49-F238E27FC236}">
                <a16:creationId xmlns:a16="http://schemas.microsoft.com/office/drawing/2014/main" id="{D7A5DB00-73F6-555F-99D4-647720B551D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08850" y="5338414"/>
            <a:ext cx="5796336" cy="2931572"/>
          </a:xfrm>
          <a:prstGeom prst="rect">
            <a:avLst/>
          </a:prstGeom>
        </p:spPr>
        <p:txBody>
          <a:bodyPr vert="horz" wrap="square" lIns="0" tIns="96520" rIns="0" bIns="0" rtlCol="0">
            <a:spAutoFit/>
          </a:bodyPr>
          <a:lstStyle/>
          <a:p>
            <a:pPr marL="712470" marR="704850" algn="ctr">
              <a:lnSpc>
                <a:spcPts val="7420"/>
              </a:lnSpc>
              <a:spcBef>
                <a:spcPts val="760"/>
              </a:spcBef>
            </a:pPr>
            <a:r>
              <a:rPr lang="fr-FR" sz="6600" b="1" spc="-150" dirty="0">
                <a:solidFill>
                  <a:srgbClr val="231F20"/>
                </a:solidFill>
                <a:latin typeface="Calibri"/>
                <a:cs typeface="Calibri"/>
              </a:rPr>
              <a:t>FORMATEUR EN</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CYBERSÉCURITÉ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D8CE65E-C900-CC60-E85D-9FE150B85F1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9D3E9E40-8023-5370-013B-E36806CD4EB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A0D7144-3A50-00B5-90BA-62DE46C7B992}"/>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0FF8C65-61D7-C1DA-EAA8-06404EE24CDE}"/>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7B759F2-E22B-6191-3F40-D456B270371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02880BF-0BE3-6F86-26CF-45F323F3ABC4}"/>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7DD305CC-5456-4DDF-5A5A-C66A194ACCB5}"/>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7438B8A-D8BE-5716-2453-AB58F67B1E0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5F357A9-9489-7B39-B430-4851AF67982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9F279AD-0495-0991-1C2C-6AC40C31A5A5}"/>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DDCCCEEE-BA9F-A3C7-DECA-AF944FD55797}"/>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F187881-D591-3A29-E2D4-8CFBCE5703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06514F7C-7137-0D86-92FB-4D19B15E67E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B78CCEF4-2667-0207-4339-7FB2CC0D7FC1}"/>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25A23653-7982-157A-57D4-E0D4BC922159}"/>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9BB59C5-EE5E-3C99-7D1D-4B89496BE52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2B2F341-6696-5042-D428-24D64D1281F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D3A977EF-6A19-91AD-C22D-92D9E54CC564}"/>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C72018BA-9D42-F426-CD84-7D52E6DAD584}"/>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524B8BD1-D5CE-BD9E-435A-F873C2B05464}"/>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6E05BE55-2292-4511-6D45-25977789D0D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084CB0B5-8498-AC57-F6BD-3BA331E826EC}"/>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2B1BD75-B754-4431-7B82-5B4C4DDFF00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85717001-4F9D-C4A6-4A98-AF58D50F46E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D83A90D-927A-573A-C98F-33F28609536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E30728B6-6294-F24D-52D8-247A71682BE3}"/>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2CE737D-BE33-1546-1A7E-16390E23EB3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3FCBA57D-B519-D75D-0365-96D473B4F7EA}"/>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0C8C9AF4-6177-8C9B-F987-E9953081AE5E}"/>
              </a:ext>
            </a:extLst>
          </p:cNvPr>
          <p:cNvSpPr txBox="1"/>
          <p:nvPr/>
        </p:nvSpPr>
        <p:spPr>
          <a:xfrm>
            <a:off x="858331" y="3999748"/>
            <a:ext cx="4774119" cy="4166012"/>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chemeClr val="tx1"/>
                </a:solidFill>
                <a:latin typeface="Calibri"/>
                <a:cs typeface="Calibri"/>
              </a:rPr>
              <a:t>ADMINISTRATEUR DE SOLUTIONS DE SÉCURITÉ</a:t>
            </a:r>
          </a:p>
        </p:txBody>
      </p:sp>
      <p:sp>
        <p:nvSpPr>
          <p:cNvPr id="69" name="object 10">
            <a:extLst>
              <a:ext uri="{FF2B5EF4-FFF2-40B4-BE49-F238E27FC236}">
                <a16:creationId xmlns:a16="http://schemas.microsoft.com/office/drawing/2014/main" id="{28B2762B-AACF-6F76-259D-0C1EF7C8EFB2}"/>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CA2A40CD-7462-2D7D-5283-359A2FBA9BBA}"/>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F169DA7-54B3-6487-9817-F6EFCB38A2AB}"/>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84734C54-F66A-F4AD-C1B0-1E2324A9F14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55C670DB-19BD-A0F8-0E73-5F01FAE839F0}"/>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6F844286-F801-9067-59C1-BB94D47FA141}"/>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856C8338-48D0-7B9F-F4C1-02A1D0862738}"/>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A91A96C-A1C2-4D9E-15FC-C2DE7010D4A5}"/>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232F7AD9-7E1C-15FE-57F0-2A971B66D1B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AAC209A8-57DD-180D-40A4-A4048EEC12AE}"/>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89FCC05E-A319-AD0B-23CC-9CDF8C8A932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3DC6B3E-81DF-A282-4692-B1C31218A20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3BC870D1-1530-3ADD-6AC4-9EDFF991F22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EC840EF-9F0D-E88D-837C-F8B89AB9097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53226A0-89A8-B54E-308C-53965DF2F21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99021BB6-103A-5E1A-58BA-A7834F40E1EA}"/>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393712DC-5BA3-CB7D-3B76-F6A336A97E8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C972A64-9239-BD35-82DC-B4709050198E}"/>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DD280985-FB5D-9B3D-1C87-04F9362AB7F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8055849-E25F-530C-625D-89F8A30BA05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66EBFDB8-CC58-7545-C1D6-BBE1F1AAA40E}"/>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D0812988-51CF-E807-8C7A-72B664BAFAD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9F3D892-01D1-CC82-DD3B-45ED5EAA1EA2}"/>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630F8266-0EE2-A540-C771-6DD1375B22DE}"/>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7871637-BC1D-9D5A-5328-2572BE52690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31C1764C-8F57-8A7D-FA07-ED7101AEA91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9E27484B-1511-7F29-0AC3-E3F27328FD66}"/>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C489FCC3-57C5-D4D7-9481-79D09AAAC90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AF7994B-7EF6-762C-6716-6A85239EEA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E3F3DD1E-CAF3-8FA0-4B67-44B1CDF04660}"/>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CC5D2953-8A0B-49F4-F8BD-C71D7429CF60}"/>
              </a:ext>
            </a:extLst>
          </p:cNvPr>
          <p:cNvSpPr txBox="1"/>
          <p:nvPr/>
        </p:nvSpPr>
        <p:spPr>
          <a:xfrm>
            <a:off x="941808" y="3999748"/>
            <a:ext cx="4690642" cy="5230406"/>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231F20"/>
                </a:solidFill>
                <a:latin typeface="Calibri"/>
                <a:cs typeface="Calibri"/>
              </a:rPr>
              <a:t>FORMATEUR EN CYBERSÉCURITÉ</a:t>
            </a:r>
          </a:p>
        </p:txBody>
      </p:sp>
      <p:sp>
        <p:nvSpPr>
          <p:cNvPr id="69" name="object 10">
            <a:extLst>
              <a:ext uri="{FF2B5EF4-FFF2-40B4-BE49-F238E27FC236}">
                <a16:creationId xmlns:a16="http://schemas.microsoft.com/office/drawing/2014/main" id="{857BBA18-E11C-B29D-7C32-E89E7FED5DE6}"/>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71" name="object 9">
            <a:extLst>
              <a:ext uri="{FF2B5EF4-FFF2-40B4-BE49-F238E27FC236}">
                <a16:creationId xmlns:a16="http://schemas.microsoft.com/office/drawing/2014/main" id="{1C78AFB1-C60B-53E8-EEA9-AE863FEB8AB6}"/>
              </a:ext>
            </a:extLst>
          </p:cNvPr>
          <p:cNvSpPr txBox="1"/>
          <p:nvPr/>
        </p:nvSpPr>
        <p:spPr>
          <a:xfrm>
            <a:off x="8244821" y="5433056"/>
            <a:ext cx="3614770" cy="2786981"/>
          </a:xfrm>
          <a:prstGeom prst="rect">
            <a:avLst/>
          </a:prstGeom>
        </p:spPr>
        <p:txBody>
          <a:bodyPr vert="horz" wrap="square" lIns="0" tIns="0" rIns="0" bIns="0" rtlCol="0">
            <a:spAutoFit/>
          </a:bodyPr>
          <a:lstStyle/>
          <a:p>
            <a:pPr marL="12700" marR="5080" indent="65405" algn="ctr">
              <a:lnSpc>
                <a:spcPts val="4210"/>
              </a:lnSpc>
              <a:spcBef>
                <a:spcPts val="675"/>
              </a:spcBef>
            </a:pPr>
            <a:r>
              <a:rPr lang="fr-FR" sz="6600" b="1" spc="-150" dirty="0">
                <a:solidFill>
                  <a:srgbClr val="231F20"/>
                </a:solidFill>
                <a:latin typeface="Calibri"/>
                <a:cs typeface="Calibri"/>
              </a:rPr>
              <a:t>RSSI</a:t>
            </a:r>
            <a:endParaRPr lang="fr-FR" sz="6600" b="1" spc="-150" dirty="0">
              <a:latin typeface="Calibri"/>
              <a:cs typeface="Calibri"/>
            </a:endParaRPr>
          </a:p>
          <a:p>
            <a:pPr marL="12700" marR="5080" indent="65405" algn="ctr">
              <a:lnSpc>
                <a:spcPts val="4210"/>
              </a:lnSpc>
              <a:spcBef>
                <a:spcPts val="675"/>
              </a:spcBef>
            </a:pPr>
            <a:r>
              <a:rPr lang="fr-FR" sz="4100" b="1" spc="-150" dirty="0">
                <a:solidFill>
                  <a:srgbClr val="231F20"/>
                </a:solidFill>
                <a:latin typeface="Calibri"/>
                <a:cs typeface="Calibri"/>
              </a:rPr>
              <a:t>(RESPONSABLE DE LA SÉCURITÉ DES SYSTÈMES D’INFORMATION)</a:t>
            </a:r>
            <a:endParaRPr lang="fr-FR" sz="4100" b="1" spc="-150" dirty="0">
              <a:latin typeface="Calibri"/>
              <a:cs typeface="Calibri"/>
            </a:endParaRPr>
          </a:p>
        </p:txBody>
      </p:sp>
      <p:sp>
        <p:nvSpPr>
          <p:cNvPr id="4" name="object 37">
            <a:extLst>
              <a:ext uri="{FF2B5EF4-FFF2-40B4-BE49-F238E27FC236}">
                <a16:creationId xmlns:a16="http://schemas.microsoft.com/office/drawing/2014/main" id="{E98ADE67-C625-AC72-C505-9B7CCA786005}"/>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9" name="object 9"/>
          <p:cNvSpPr txBox="1"/>
          <p:nvPr/>
        </p:nvSpPr>
        <p:spPr>
          <a:xfrm>
            <a:off x="941808" y="3999748"/>
            <a:ext cx="4690642" cy="579645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F7D842"/>
                </a:solidFill>
                <a:latin typeface="Calibri"/>
                <a:cs typeface="Calibri"/>
              </a:rPr>
              <a:t>FORMATEUR EN CYBERSÉCURITÉ</a:t>
            </a:r>
            <a:endParaRPr lang="fr-FR" sz="3300" b="1" spc="-150" dirty="0">
              <a:latin typeface="Calibri"/>
              <a:cs typeface="Calibri"/>
            </a:endParaRPr>
          </a:p>
          <a:p>
            <a:pPr algn="ctr">
              <a:lnSpc>
                <a:spcPct val="100000"/>
              </a:lnSpc>
              <a:spcBef>
                <a:spcPts val="525"/>
              </a:spcBef>
            </a:pPr>
            <a:r>
              <a:rPr lang="fr-FR" sz="3300" b="1" spc="-150" dirty="0">
                <a:solidFill>
                  <a:srgbClr val="231F20"/>
                </a:solidFill>
                <a:latin typeface="Calibri"/>
                <a:cs typeface="Calibri"/>
              </a:rPr>
              <a:t>RSSI</a:t>
            </a:r>
            <a:endParaRPr lang="fr-FR" sz="3300" b="1" spc="-150" dirty="0">
              <a:latin typeface="Calibri"/>
              <a:cs typeface="Calibri"/>
            </a:endParaRPr>
          </a:p>
        </p:txBody>
      </p:sp>
      <p:sp>
        <p:nvSpPr>
          <p:cNvPr id="10" name="object 10"/>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37" name="object 16">
            <a:extLst>
              <a:ext uri="{FF2B5EF4-FFF2-40B4-BE49-F238E27FC236}">
                <a16:creationId xmlns:a16="http://schemas.microsoft.com/office/drawing/2014/main" id="{D22D62E7-FE26-CA7E-90CF-9E792DCB25FE}"/>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582E9E25-171A-B7F5-3241-92A48B9BC28F}"/>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49032813-CA21-B725-DA08-00E3FFB08671}"/>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4BA5C366-3231-42F3-689E-558BCEEFC675}"/>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6D539F33-4453-3307-3C44-6BCF9F3EC09D}"/>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DA9A998C-412E-5C3C-6DC1-A6979FBE28C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5384B1C2-D29E-EACD-21CF-93B59CD70D28}"/>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FD1C3BA8-EF6F-26F1-C4AF-94389AB2719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77F62861-19B9-B955-D211-4E344C9CE1A5}"/>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E00465BE-791A-CE69-E757-C36D70F22326}"/>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58E20E0-366A-8BAE-5FC0-A220747539D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E76E48D1-B006-F559-2DCB-D0963F5F3B2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6130FEE9-A5FE-94B0-33B7-A6C4A85FFC8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13E20AA-D8B1-6532-F2C2-46BD5B28DFB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D4F8484A-8630-F619-6CC1-C99A4B568288}"/>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A8B6BBC7-0C5D-DE70-55DE-6EE22AD3C12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6F455EAE-DB08-F360-AFEF-6D6DD447B536}"/>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E352FE85-326F-0788-5485-A89BA706A78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717C3F3E-E7C8-FB9A-73FC-0B1E741A63E8}"/>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AEAC3D7F-5785-FD96-5996-63E065BECAAC}"/>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D5DA8C71-2938-40F3-A07B-2561DCCF6790}"/>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F3D7A94E-3477-2D5C-B807-1F628AF2DEB1}"/>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B3DEEAC1-8AFB-D21D-6A0F-EF87CFD80F4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8A0CD374-BE70-9A98-E693-4440ECC9DA18}"/>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B6D44220-EBFB-FCE5-D209-607B25B89360}"/>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6FA5235B-BC2C-A084-D417-DFAB73AF2F67}"/>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B10BD16E-0B8C-33E2-3077-60C8763466D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6247284D-98E6-8FA1-9550-E878D6AEBBAF}"/>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4" name="object 37">
            <a:extLst>
              <a:ext uri="{FF2B5EF4-FFF2-40B4-BE49-F238E27FC236}">
                <a16:creationId xmlns:a16="http://schemas.microsoft.com/office/drawing/2014/main" id="{69A285B5-40CE-F390-08AA-E80D637199F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grpSp>
        <p:nvGrpSpPr>
          <p:cNvPr id="2" name="object 19">
            <a:extLst>
              <a:ext uri="{FF2B5EF4-FFF2-40B4-BE49-F238E27FC236}">
                <a16:creationId xmlns:a16="http://schemas.microsoft.com/office/drawing/2014/main" id="{E4244C45-03AB-136E-A6B2-97674C405A0D}"/>
              </a:ext>
            </a:extLst>
          </p:cNvPr>
          <p:cNvGrpSpPr/>
          <p:nvPr/>
        </p:nvGrpSpPr>
        <p:grpSpPr>
          <a:xfrm>
            <a:off x="1789119" y="7180087"/>
            <a:ext cx="5436870" cy="2996741"/>
            <a:chOff x="1789119" y="7180087"/>
            <a:chExt cx="5436870" cy="2996741"/>
          </a:xfrm>
        </p:grpSpPr>
        <p:sp>
          <p:nvSpPr>
            <p:cNvPr id="3" name="object 20">
              <a:extLst>
                <a:ext uri="{FF2B5EF4-FFF2-40B4-BE49-F238E27FC236}">
                  <a16:creationId xmlns:a16="http://schemas.microsoft.com/office/drawing/2014/main" id="{CBEFD57F-3D28-D713-6478-44F02CDD67E5}"/>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4" name="object 21">
              <a:extLst>
                <a:ext uri="{FF2B5EF4-FFF2-40B4-BE49-F238E27FC236}">
                  <a16:creationId xmlns:a16="http://schemas.microsoft.com/office/drawing/2014/main" id="{CC0ECD02-FE08-5ADC-DF75-BC9F7A778589}"/>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 name="object 22">
              <a:extLst>
                <a:ext uri="{FF2B5EF4-FFF2-40B4-BE49-F238E27FC236}">
                  <a16:creationId xmlns:a16="http://schemas.microsoft.com/office/drawing/2014/main" id="{EA6C854F-CCFD-6677-3ABD-FD4274032E89}"/>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6" name="object 23">
              <a:extLst>
                <a:ext uri="{FF2B5EF4-FFF2-40B4-BE49-F238E27FC236}">
                  <a16:creationId xmlns:a16="http://schemas.microsoft.com/office/drawing/2014/main" id="{FD13792D-A970-FFCE-11BD-EA358912DE1E}"/>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7" name="object 24">
              <a:extLst>
                <a:ext uri="{FF2B5EF4-FFF2-40B4-BE49-F238E27FC236}">
                  <a16:creationId xmlns:a16="http://schemas.microsoft.com/office/drawing/2014/main" id="{2A32091F-1C56-B57C-D221-27B086C5D9A6}"/>
                </a:ext>
              </a:extLst>
            </p:cNvPr>
            <p:cNvPicPr/>
            <p:nvPr/>
          </p:nvPicPr>
          <p:blipFill>
            <a:blip r:embed="rId4" cstate="print"/>
            <a:stretch>
              <a:fillRect/>
            </a:stretch>
          </p:blipFill>
          <p:spPr>
            <a:xfrm>
              <a:off x="3653118" y="9445118"/>
              <a:ext cx="1649979" cy="731710"/>
            </a:xfrm>
            <a:prstGeom prst="rect">
              <a:avLst/>
            </a:prstGeom>
          </p:spPr>
        </p:pic>
        <p:sp>
          <p:nvSpPr>
            <p:cNvPr id="8" name="object 25">
              <a:extLst>
                <a:ext uri="{FF2B5EF4-FFF2-40B4-BE49-F238E27FC236}">
                  <a16:creationId xmlns:a16="http://schemas.microsoft.com/office/drawing/2014/main" id="{68FDE3AB-F18F-3EBA-2415-12D7DC31E047}"/>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9" name="object 26">
              <a:extLst>
                <a:ext uri="{FF2B5EF4-FFF2-40B4-BE49-F238E27FC236}">
                  <a16:creationId xmlns:a16="http://schemas.microsoft.com/office/drawing/2014/main" id="{B0DD8608-E9B1-D386-FA5A-3D8653CE5A06}"/>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10" name="object 27">
              <a:extLst>
                <a:ext uri="{FF2B5EF4-FFF2-40B4-BE49-F238E27FC236}">
                  <a16:creationId xmlns:a16="http://schemas.microsoft.com/office/drawing/2014/main" id="{CE1AFDD9-16D7-CA19-D7DD-6AEABD37C28C}"/>
                </a:ext>
              </a:extLst>
            </p:cNvPr>
            <p:cNvPicPr/>
            <p:nvPr/>
          </p:nvPicPr>
          <p:blipFill>
            <a:blip r:embed="rId5" cstate="print"/>
            <a:stretch>
              <a:fillRect/>
            </a:stretch>
          </p:blipFill>
          <p:spPr>
            <a:xfrm>
              <a:off x="3065138" y="7180087"/>
              <a:ext cx="499516" cy="257629"/>
            </a:xfrm>
            <a:prstGeom prst="rect">
              <a:avLst/>
            </a:prstGeom>
          </p:spPr>
        </p:pic>
        <p:pic>
          <p:nvPicPr>
            <p:cNvPr id="11" name="object 28">
              <a:extLst>
                <a:ext uri="{FF2B5EF4-FFF2-40B4-BE49-F238E27FC236}">
                  <a16:creationId xmlns:a16="http://schemas.microsoft.com/office/drawing/2014/main" id="{5B6CA9F4-F572-CF73-EC63-6ABD5FBBFBA6}"/>
                </a:ext>
              </a:extLst>
            </p:cNvPr>
            <p:cNvPicPr/>
            <p:nvPr/>
          </p:nvPicPr>
          <p:blipFill>
            <a:blip r:embed="rId6" cstate="print"/>
            <a:stretch>
              <a:fillRect/>
            </a:stretch>
          </p:blipFill>
          <p:spPr>
            <a:xfrm>
              <a:off x="3065147" y="7527765"/>
              <a:ext cx="322419" cy="251344"/>
            </a:xfrm>
            <a:prstGeom prst="rect">
              <a:avLst/>
            </a:prstGeom>
          </p:spPr>
        </p:pic>
        <p:pic>
          <p:nvPicPr>
            <p:cNvPr id="14" name="object 29">
              <a:extLst>
                <a:ext uri="{FF2B5EF4-FFF2-40B4-BE49-F238E27FC236}">
                  <a16:creationId xmlns:a16="http://schemas.microsoft.com/office/drawing/2014/main" id="{EDD2F963-8AF3-91BD-D0C0-F1397A51CFA4}"/>
                </a:ext>
              </a:extLst>
            </p:cNvPr>
            <p:cNvPicPr/>
            <p:nvPr/>
          </p:nvPicPr>
          <p:blipFill>
            <a:blip r:embed="rId7" cstate="print"/>
            <a:stretch>
              <a:fillRect/>
            </a:stretch>
          </p:blipFill>
          <p:spPr>
            <a:xfrm>
              <a:off x="3972875" y="7180087"/>
              <a:ext cx="2439577" cy="994530"/>
            </a:xfrm>
            <a:prstGeom prst="rect">
              <a:avLst/>
            </a:prstGeom>
          </p:spPr>
        </p:pic>
        <p:sp>
          <p:nvSpPr>
            <p:cNvPr id="15" name="object 30">
              <a:extLst>
                <a:ext uri="{FF2B5EF4-FFF2-40B4-BE49-F238E27FC236}">
                  <a16:creationId xmlns:a16="http://schemas.microsoft.com/office/drawing/2014/main" id="{1BC8B534-12E4-824F-AE06-8D08052E27FD}"/>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16" name="object 31">
              <a:extLst>
                <a:ext uri="{FF2B5EF4-FFF2-40B4-BE49-F238E27FC236}">
                  <a16:creationId xmlns:a16="http://schemas.microsoft.com/office/drawing/2014/main" id="{0E80C11A-9982-8796-D8DF-6EBEB3143E08}"/>
                </a:ext>
              </a:extLst>
            </p:cNvPr>
            <p:cNvPicPr/>
            <p:nvPr/>
          </p:nvPicPr>
          <p:blipFill>
            <a:blip r:embed="rId8" cstate="print"/>
            <a:stretch>
              <a:fillRect/>
            </a:stretch>
          </p:blipFill>
          <p:spPr>
            <a:xfrm>
              <a:off x="4036069" y="7180087"/>
              <a:ext cx="499516" cy="257629"/>
            </a:xfrm>
            <a:prstGeom prst="rect">
              <a:avLst/>
            </a:prstGeom>
          </p:spPr>
        </p:pic>
      </p:grpSp>
      <p:grpSp>
        <p:nvGrpSpPr>
          <p:cNvPr id="18" name="object 3">
            <a:extLst>
              <a:ext uri="{FF2B5EF4-FFF2-40B4-BE49-F238E27FC236}">
                <a16:creationId xmlns:a16="http://schemas.microsoft.com/office/drawing/2014/main" id="{EEDFED35-F578-AC7E-FD5E-DB206B5728EC}"/>
              </a:ext>
            </a:extLst>
          </p:cNvPr>
          <p:cNvGrpSpPr/>
          <p:nvPr/>
        </p:nvGrpSpPr>
        <p:grpSpPr>
          <a:xfrm>
            <a:off x="7569053" y="5575864"/>
            <a:ext cx="5039360" cy="4601210"/>
            <a:chOff x="7569053" y="5575864"/>
            <a:chExt cx="5039360" cy="4601210"/>
          </a:xfrm>
        </p:grpSpPr>
        <p:sp>
          <p:nvSpPr>
            <p:cNvPr id="19" name="object 4">
              <a:extLst>
                <a:ext uri="{FF2B5EF4-FFF2-40B4-BE49-F238E27FC236}">
                  <a16:creationId xmlns:a16="http://schemas.microsoft.com/office/drawing/2014/main" id="{3994AE48-E7D4-2905-775B-B33B2C28C102}"/>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20" name="object 5">
              <a:extLst>
                <a:ext uri="{FF2B5EF4-FFF2-40B4-BE49-F238E27FC236}">
                  <a16:creationId xmlns:a16="http://schemas.microsoft.com/office/drawing/2014/main" id="{AE1B8A32-548C-96A4-92AC-03DFB54037C0}"/>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21" name="object 6">
              <a:extLst>
                <a:ext uri="{FF2B5EF4-FFF2-40B4-BE49-F238E27FC236}">
                  <a16:creationId xmlns:a16="http://schemas.microsoft.com/office/drawing/2014/main" id="{6B6B81D4-E30F-604E-3AF8-F26741F3A3DF}"/>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22" name="object 7">
              <a:extLst>
                <a:ext uri="{FF2B5EF4-FFF2-40B4-BE49-F238E27FC236}">
                  <a16:creationId xmlns:a16="http://schemas.microsoft.com/office/drawing/2014/main" id="{49D78629-A5D5-8C58-0EB3-90B906BD39D3}"/>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23" name="object 8">
              <a:extLst>
                <a:ext uri="{FF2B5EF4-FFF2-40B4-BE49-F238E27FC236}">
                  <a16:creationId xmlns:a16="http://schemas.microsoft.com/office/drawing/2014/main" id="{BFD83D7B-7381-C77E-06E5-817FEB4819EA}"/>
                </a:ext>
              </a:extLst>
            </p:cNvPr>
            <p:cNvPicPr/>
            <p:nvPr/>
          </p:nvPicPr>
          <p:blipFill>
            <a:blip r:embed="rId9" cstate="print"/>
            <a:stretch>
              <a:fillRect/>
            </a:stretch>
          </p:blipFill>
          <p:spPr>
            <a:xfrm>
              <a:off x="8964306" y="9580644"/>
              <a:ext cx="2275231" cy="596180"/>
            </a:xfrm>
            <a:prstGeom prst="rect">
              <a:avLst/>
            </a:prstGeom>
          </p:spPr>
        </p:pic>
        <p:pic>
          <p:nvPicPr>
            <p:cNvPr id="24" name="object 9">
              <a:extLst>
                <a:ext uri="{FF2B5EF4-FFF2-40B4-BE49-F238E27FC236}">
                  <a16:creationId xmlns:a16="http://schemas.microsoft.com/office/drawing/2014/main" id="{DD5FB171-E39D-2E2C-2153-2AFA66550000}"/>
                </a:ext>
              </a:extLst>
            </p:cNvPr>
            <p:cNvPicPr/>
            <p:nvPr/>
          </p:nvPicPr>
          <p:blipFill>
            <a:blip r:embed="rId10" cstate="print"/>
            <a:stretch>
              <a:fillRect/>
            </a:stretch>
          </p:blipFill>
          <p:spPr>
            <a:xfrm>
              <a:off x="8323117" y="5575864"/>
              <a:ext cx="3854327" cy="1520929"/>
            </a:xfrm>
            <a:prstGeom prst="rect">
              <a:avLst/>
            </a:prstGeom>
          </p:spPr>
        </p:pic>
      </p:grpSp>
      <p:grpSp>
        <p:nvGrpSpPr>
          <p:cNvPr id="25" name="object 10">
            <a:extLst>
              <a:ext uri="{FF2B5EF4-FFF2-40B4-BE49-F238E27FC236}">
                <a16:creationId xmlns:a16="http://schemas.microsoft.com/office/drawing/2014/main" id="{532C6102-C402-9087-EA84-E4EBD293C451}"/>
              </a:ext>
            </a:extLst>
          </p:cNvPr>
          <p:cNvGrpSpPr/>
          <p:nvPr/>
        </p:nvGrpSpPr>
        <p:grpSpPr>
          <a:xfrm>
            <a:off x="13102928" y="8141040"/>
            <a:ext cx="4973955" cy="2035810"/>
            <a:chOff x="13102928" y="8141040"/>
            <a:chExt cx="4973955" cy="2035810"/>
          </a:xfrm>
        </p:grpSpPr>
        <p:sp>
          <p:nvSpPr>
            <p:cNvPr id="26" name="object 11">
              <a:extLst>
                <a:ext uri="{FF2B5EF4-FFF2-40B4-BE49-F238E27FC236}">
                  <a16:creationId xmlns:a16="http://schemas.microsoft.com/office/drawing/2014/main" id="{C6FF2B07-E373-36AF-1CAC-50630DC121FC}"/>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pic>
          <p:nvPicPr>
            <p:cNvPr id="27" name="object 12">
              <a:extLst>
                <a:ext uri="{FF2B5EF4-FFF2-40B4-BE49-F238E27FC236}">
                  <a16:creationId xmlns:a16="http://schemas.microsoft.com/office/drawing/2014/main" id="{0546190C-7104-EBF3-3B6B-8FC15F2D30A5}"/>
                </a:ext>
              </a:extLst>
            </p:cNvPr>
            <p:cNvPicPr/>
            <p:nvPr/>
          </p:nvPicPr>
          <p:blipFill>
            <a:blip r:embed="rId11" cstate="print"/>
            <a:stretch>
              <a:fillRect/>
            </a:stretch>
          </p:blipFill>
          <p:spPr>
            <a:xfrm>
              <a:off x="14847841" y="9600391"/>
              <a:ext cx="1686750" cy="576439"/>
            </a:xfrm>
            <a:prstGeom prst="rect">
              <a:avLst/>
            </a:prstGeom>
          </p:spPr>
        </p:pic>
      </p:grpSp>
      <p:grpSp>
        <p:nvGrpSpPr>
          <p:cNvPr id="28" name="object 13">
            <a:extLst>
              <a:ext uri="{FF2B5EF4-FFF2-40B4-BE49-F238E27FC236}">
                <a16:creationId xmlns:a16="http://schemas.microsoft.com/office/drawing/2014/main" id="{10A42F3C-7049-80C0-09DF-5281F3FB2677}"/>
              </a:ext>
            </a:extLst>
          </p:cNvPr>
          <p:cNvGrpSpPr/>
          <p:nvPr/>
        </p:nvGrpSpPr>
        <p:grpSpPr>
          <a:xfrm>
            <a:off x="13005043" y="4382447"/>
            <a:ext cx="5071745" cy="2240915"/>
            <a:chOff x="13005043" y="4382447"/>
            <a:chExt cx="5071745" cy="2240915"/>
          </a:xfrm>
        </p:grpSpPr>
        <p:sp>
          <p:nvSpPr>
            <p:cNvPr id="29" name="object 14">
              <a:extLst>
                <a:ext uri="{FF2B5EF4-FFF2-40B4-BE49-F238E27FC236}">
                  <a16:creationId xmlns:a16="http://schemas.microsoft.com/office/drawing/2014/main" id="{99C792E2-045C-FBB4-798F-E34B058CA003}"/>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30" name="object 15">
              <a:extLst>
                <a:ext uri="{FF2B5EF4-FFF2-40B4-BE49-F238E27FC236}">
                  <a16:creationId xmlns:a16="http://schemas.microsoft.com/office/drawing/2014/main" id="{8D961859-82C2-D384-B6BE-A696FF538E69}"/>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31" name="object 16">
              <a:extLst>
                <a:ext uri="{FF2B5EF4-FFF2-40B4-BE49-F238E27FC236}">
                  <a16:creationId xmlns:a16="http://schemas.microsoft.com/office/drawing/2014/main" id="{6727102C-B44B-78D0-77D0-9689D158F8C8}"/>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pic>
          <p:nvPicPr>
            <p:cNvPr id="32" name="object 17">
              <a:extLst>
                <a:ext uri="{FF2B5EF4-FFF2-40B4-BE49-F238E27FC236}">
                  <a16:creationId xmlns:a16="http://schemas.microsoft.com/office/drawing/2014/main" id="{26BC9FD5-CC2E-89F0-33E2-FC1F72646739}"/>
                </a:ext>
              </a:extLst>
            </p:cNvPr>
            <p:cNvPicPr/>
            <p:nvPr/>
          </p:nvPicPr>
          <p:blipFill>
            <a:blip r:embed="rId12" cstate="print"/>
            <a:stretch>
              <a:fillRect/>
            </a:stretch>
          </p:blipFill>
          <p:spPr>
            <a:xfrm>
              <a:off x="13831684" y="4382447"/>
              <a:ext cx="964366" cy="1081883"/>
            </a:xfrm>
            <a:prstGeom prst="rect">
              <a:avLst/>
            </a:prstGeom>
          </p:spPr>
        </p:pic>
        <p:pic>
          <p:nvPicPr>
            <p:cNvPr id="33" name="object 18">
              <a:extLst>
                <a:ext uri="{FF2B5EF4-FFF2-40B4-BE49-F238E27FC236}">
                  <a16:creationId xmlns:a16="http://schemas.microsoft.com/office/drawing/2014/main" id="{77550AE6-E244-E370-61E6-4B624D34B6AB}"/>
                </a:ext>
              </a:extLst>
            </p:cNvPr>
            <p:cNvPicPr/>
            <p:nvPr/>
          </p:nvPicPr>
          <p:blipFill>
            <a:blip r:embed="rId13" cstate="print"/>
            <a:stretch>
              <a:fillRect/>
            </a:stretch>
          </p:blipFill>
          <p:spPr>
            <a:xfrm>
              <a:off x="15031911" y="4690570"/>
              <a:ext cx="1145180" cy="663447"/>
            </a:xfrm>
            <a:prstGeom prst="rect">
              <a:avLst/>
            </a:prstGeom>
          </p:spPr>
        </p:pic>
        <p:pic>
          <p:nvPicPr>
            <p:cNvPr id="34" name="object 19">
              <a:extLst>
                <a:ext uri="{FF2B5EF4-FFF2-40B4-BE49-F238E27FC236}">
                  <a16:creationId xmlns:a16="http://schemas.microsoft.com/office/drawing/2014/main" id="{793CD3D4-E3D4-DED3-4671-111CEEBFDF1A}"/>
                </a:ext>
              </a:extLst>
            </p:cNvPr>
            <p:cNvPicPr/>
            <p:nvPr/>
          </p:nvPicPr>
          <p:blipFill>
            <a:blip r:embed="rId14" cstate="print"/>
            <a:stretch>
              <a:fillRect/>
            </a:stretch>
          </p:blipFill>
          <p:spPr>
            <a:xfrm>
              <a:off x="16250514" y="4662563"/>
              <a:ext cx="968084" cy="662038"/>
            </a:xfrm>
            <a:prstGeom prst="rect">
              <a:avLst/>
            </a:prstGeom>
          </p:spPr>
        </p:pic>
      </p:grpSp>
      <p:sp>
        <p:nvSpPr>
          <p:cNvPr id="35" name="object 18">
            <a:extLst>
              <a:ext uri="{FF2B5EF4-FFF2-40B4-BE49-F238E27FC236}">
                <a16:creationId xmlns:a16="http://schemas.microsoft.com/office/drawing/2014/main" id="{FAFFBB72-CE5D-E18A-0B13-B57AF892B37B}"/>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17" name="object 2">
            <a:extLst>
              <a:ext uri="{FF2B5EF4-FFF2-40B4-BE49-F238E27FC236}">
                <a16:creationId xmlns:a16="http://schemas.microsoft.com/office/drawing/2014/main" id="{80C137D5-36FD-EF53-A032-C785C826B96F}"/>
              </a:ext>
            </a:extLst>
          </p:cNvPr>
          <p:cNvGrpSpPr/>
          <p:nvPr/>
        </p:nvGrpSpPr>
        <p:grpSpPr>
          <a:xfrm>
            <a:off x="7569053" y="5575864"/>
            <a:ext cx="5039360" cy="4601210"/>
            <a:chOff x="7569053" y="5575864"/>
            <a:chExt cx="5039360" cy="4601210"/>
          </a:xfrm>
        </p:grpSpPr>
        <p:sp>
          <p:nvSpPr>
            <p:cNvPr id="35" name="object 3">
              <a:extLst>
                <a:ext uri="{FF2B5EF4-FFF2-40B4-BE49-F238E27FC236}">
                  <a16:creationId xmlns:a16="http://schemas.microsoft.com/office/drawing/2014/main" id="{226AEA73-A508-9516-08F5-57A2DC67D41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36" name="object 4">
              <a:extLst>
                <a:ext uri="{FF2B5EF4-FFF2-40B4-BE49-F238E27FC236}">
                  <a16:creationId xmlns:a16="http://schemas.microsoft.com/office/drawing/2014/main" id="{6A581466-A324-551D-FA63-C336E5FDFB1E}"/>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37" name="object 5">
              <a:extLst>
                <a:ext uri="{FF2B5EF4-FFF2-40B4-BE49-F238E27FC236}">
                  <a16:creationId xmlns:a16="http://schemas.microsoft.com/office/drawing/2014/main" id="{008A5B4A-788E-3652-3CFB-F3C804F231E9}"/>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38" name="object 6">
              <a:extLst>
                <a:ext uri="{FF2B5EF4-FFF2-40B4-BE49-F238E27FC236}">
                  <a16:creationId xmlns:a16="http://schemas.microsoft.com/office/drawing/2014/main" id="{8A427D97-E6BB-8491-9917-1A7BF8D8806F}"/>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39" name="object 7">
              <a:extLst>
                <a:ext uri="{FF2B5EF4-FFF2-40B4-BE49-F238E27FC236}">
                  <a16:creationId xmlns:a16="http://schemas.microsoft.com/office/drawing/2014/main" id="{750B5B57-FA82-19F4-5017-5EBB0FEAF6F6}"/>
                </a:ext>
              </a:extLst>
            </p:cNvPr>
            <p:cNvPicPr/>
            <p:nvPr/>
          </p:nvPicPr>
          <p:blipFill>
            <a:blip r:embed="rId4" cstate="print"/>
            <a:stretch>
              <a:fillRect/>
            </a:stretch>
          </p:blipFill>
          <p:spPr>
            <a:xfrm>
              <a:off x="8964306" y="9580644"/>
              <a:ext cx="2275231" cy="596180"/>
            </a:xfrm>
            <a:prstGeom prst="rect">
              <a:avLst/>
            </a:prstGeom>
          </p:spPr>
        </p:pic>
        <p:pic>
          <p:nvPicPr>
            <p:cNvPr id="40" name="object 8">
              <a:extLst>
                <a:ext uri="{FF2B5EF4-FFF2-40B4-BE49-F238E27FC236}">
                  <a16:creationId xmlns:a16="http://schemas.microsoft.com/office/drawing/2014/main" id="{C04FAC1B-6490-7D6B-602B-355B2D57007E}"/>
                </a:ext>
              </a:extLst>
            </p:cNvPr>
            <p:cNvPicPr/>
            <p:nvPr/>
          </p:nvPicPr>
          <p:blipFill>
            <a:blip r:embed="rId5" cstate="print"/>
            <a:stretch>
              <a:fillRect/>
            </a:stretch>
          </p:blipFill>
          <p:spPr>
            <a:xfrm>
              <a:off x="8323117" y="5575864"/>
              <a:ext cx="3854327" cy="1520929"/>
            </a:xfrm>
            <a:prstGeom prst="rect">
              <a:avLst/>
            </a:prstGeom>
          </p:spPr>
        </p:pic>
      </p:grpSp>
      <p:sp>
        <p:nvSpPr>
          <p:cNvPr id="41" name="object 9">
            <a:extLst>
              <a:ext uri="{FF2B5EF4-FFF2-40B4-BE49-F238E27FC236}">
                <a16:creationId xmlns:a16="http://schemas.microsoft.com/office/drawing/2014/main" id="{E56D0CB4-2EF3-8C13-BBF0-9FFFEFC778B4}"/>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a:p>
        </p:txBody>
      </p:sp>
      <p:grpSp>
        <p:nvGrpSpPr>
          <p:cNvPr id="42" name="object 10">
            <a:extLst>
              <a:ext uri="{FF2B5EF4-FFF2-40B4-BE49-F238E27FC236}">
                <a16:creationId xmlns:a16="http://schemas.microsoft.com/office/drawing/2014/main" id="{DEA585FF-49E3-0C19-F226-FFA95844D62F}"/>
              </a:ext>
            </a:extLst>
          </p:cNvPr>
          <p:cNvGrpSpPr/>
          <p:nvPr/>
        </p:nvGrpSpPr>
        <p:grpSpPr>
          <a:xfrm>
            <a:off x="13005043" y="4530171"/>
            <a:ext cx="5071745" cy="2092960"/>
            <a:chOff x="13005043" y="4530171"/>
            <a:chExt cx="5071745" cy="2092960"/>
          </a:xfrm>
        </p:grpSpPr>
        <p:sp>
          <p:nvSpPr>
            <p:cNvPr id="43" name="object 11">
              <a:extLst>
                <a:ext uri="{FF2B5EF4-FFF2-40B4-BE49-F238E27FC236}">
                  <a16:creationId xmlns:a16="http://schemas.microsoft.com/office/drawing/2014/main" id="{D06DC546-05FB-5757-DBA3-0AE9F80D16BE}"/>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a:p>
          </p:txBody>
        </p:sp>
        <p:sp>
          <p:nvSpPr>
            <p:cNvPr id="44" name="object 12">
              <a:extLst>
                <a:ext uri="{FF2B5EF4-FFF2-40B4-BE49-F238E27FC236}">
                  <a16:creationId xmlns:a16="http://schemas.microsoft.com/office/drawing/2014/main" id="{476159AE-2AD8-7C14-B9C4-D58F76EF21F2}"/>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a:p>
          </p:txBody>
        </p:sp>
        <p:sp>
          <p:nvSpPr>
            <p:cNvPr id="45" name="object 13">
              <a:extLst>
                <a:ext uri="{FF2B5EF4-FFF2-40B4-BE49-F238E27FC236}">
                  <a16:creationId xmlns:a16="http://schemas.microsoft.com/office/drawing/2014/main" id="{18E5EFC4-C124-4A32-03F3-87590956499B}"/>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a:p>
          </p:txBody>
        </p:sp>
      </p:grpSp>
      <p:pic>
        <p:nvPicPr>
          <p:cNvPr id="46" name="object 14">
            <a:extLst>
              <a:ext uri="{FF2B5EF4-FFF2-40B4-BE49-F238E27FC236}">
                <a16:creationId xmlns:a16="http://schemas.microsoft.com/office/drawing/2014/main" id="{19784DEB-0F6E-9656-850D-EE78FAE59E8F}"/>
              </a:ext>
            </a:extLst>
          </p:cNvPr>
          <p:cNvPicPr/>
          <p:nvPr/>
        </p:nvPicPr>
        <p:blipFill>
          <a:blip r:embed="rId6" cstate="print"/>
          <a:stretch>
            <a:fillRect/>
          </a:stretch>
        </p:blipFill>
        <p:spPr>
          <a:xfrm>
            <a:off x="14847840" y="9600391"/>
            <a:ext cx="1686750" cy="576439"/>
          </a:xfrm>
          <a:prstGeom prst="rect">
            <a:avLst/>
          </a:prstGeom>
        </p:spPr>
      </p:pic>
      <p:pic>
        <p:nvPicPr>
          <p:cNvPr id="47" name="object 15">
            <a:extLst>
              <a:ext uri="{FF2B5EF4-FFF2-40B4-BE49-F238E27FC236}">
                <a16:creationId xmlns:a16="http://schemas.microsoft.com/office/drawing/2014/main" id="{E0B6F9A5-FC73-5B1E-306C-B3BDC8808DA7}"/>
              </a:ext>
            </a:extLst>
          </p:cNvPr>
          <p:cNvPicPr/>
          <p:nvPr/>
        </p:nvPicPr>
        <p:blipFill>
          <a:blip r:embed="rId7" cstate="print"/>
          <a:stretch>
            <a:fillRect/>
          </a:stretch>
        </p:blipFill>
        <p:spPr>
          <a:xfrm>
            <a:off x="13831684" y="4382447"/>
            <a:ext cx="964366" cy="1081883"/>
          </a:xfrm>
          <a:prstGeom prst="rect">
            <a:avLst/>
          </a:prstGeom>
        </p:spPr>
      </p:pic>
      <p:pic>
        <p:nvPicPr>
          <p:cNvPr id="48" name="object 16">
            <a:extLst>
              <a:ext uri="{FF2B5EF4-FFF2-40B4-BE49-F238E27FC236}">
                <a16:creationId xmlns:a16="http://schemas.microsoft.com/office/drawing/2014/main" id="{75E741B9-0ECF-A137-46DE-1FC44CBD9A2B}"/>
              </a:ext>
            </a:extLst>
          </p:cNvPr>
          <p:cNvPicPr/>
          <p:nvPr/>
        </p:nvPicPr>
        <p:blipFill>
          <a:blip r:embed="rId8" cstate="print"/>
          <a:stretch>
            <a:fillRect/>
          </a:stretch>
        </p:blipFill>
        <p:spPr>
          <a:xfrm>
            <a:off x="15031911" y="4690570"/>
            <a:ext cx="1145180" cy="663447"/>
          </a:xfrm>
          <a:prstGeom prst="rect">
            <a:avLst/>
          </a:prstGeom>
        </p:spPr>
      </p:pic>
      <p:pic>
        <p:nvPicPr>
          <p:cNvPr id="49" name="object 17">
            <a:extLst>
              <a:ext uri="{FF2B5EF4-FFF2-40B4-BE49-F238E27FC236}">
                <a16:creationId xmlns:a16="http://schemas.microsoft.com/office/drawing/2014/main" id="{7B379477-557E-0901-0212-7009825C8F5E}"/>
              </a:ext>
            </a:extLst>
          </p:cNvPr>
          <p:cNvPicPr/>
          <p:nvPr/>
        </p:nvPicPr>
        <p:blipFill>
          <a:blip r:embed="rId9" cstate="print"/>
          <a:stretch>
            <a:fillRect/>
          </a:stretch>
        </p:blipFill>
        <p:spPr>
          <a:xfrm>
            <a:off x="16250515" y="4662563"/>
            <a:ext cx="968084" cy="662038"/>
          </a:xfrm>
          <a:prstGeom prst="rect">
            <a:avLst/>
          </a:prstGeom>
        </p:spPr>
      </p:pic>
      <p:grpSp>
        <p:nvGrpSpPr>
          <p:cNvPr id="50" name="object 19">
            <a:extLst>
              <a:ext uri="{FF2B5EF4-FFF2-40B4-BE49-F238E27FC236}">
                <a16:creationId xmlns:a16="http://schemas.microsoft.com/office/drawing/2014/main" id="{863082BC-EB61-FC6F-9CFD-574140B761E3}"/>
              </a:ext>
            </a:extLst>
          </p:cNvPr>
          <p:cNvGrpSpPr/>
          <p:nvPr/>
        </p:nvGrpSpPr>
        <p:grpSpPr>
          <a:xfrm>
            <a:off x="1789119" y="7180087"/>
            <a:ext cx="5848985" cy="2997200"/>
            <a:chOff x="1789119" y="7180087"/>
            <a:chExt cx="5848985" cy="2997200"/>
          </a:xfrm>
        </p:grpSpPr>
        <p:sp>
          <p:nvSpPr>
            <p:cNvPr id="51" name="object 20">
              <a:extLst>
                <a:ext uri="{FF2B5EF4-FFF2-40B4-BE49-F238E27FC236}">
                  <a16:creationId xmlns:a16="http://schemas.microsoft.com/office/drawing/2014/main" id="{3F4AB522-28E1-C254-86D1-F36CBBEA1E9D}"/>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52" name="object 21">
              <a:extLst>
                <a:ext uri="{FF2B5EF4-FFF2-40B4-BE49-F238E27FC236}">
                  <a16:creationId xmlns:a16="http://schemas.microsoft.com/office/drawing/2014/main" id="{DA8AA018-18CC-5972-0540-DF2502715460}"/>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3" name="object 22">
              <a:extLst>
                <a:ext uri="{FF2B5EF4-FFF2-40B4-BE49-F238E27FC236}">
                  <a16:creationId xmlns:a16="http://schemas.microsoft.com/office/drawing/2014/main" id="{3A9CC5E1-1783-AA58-C1BE-28624094CE23}"/>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54" name="object 23">
              <a:extLst>
                <a:ext uri="{FF2B5EF4-FFF2-40B4-BE49-F238E27FC236}">
                  <a16:creationId xmlns:a16="http://schemas.microsoft.com/office/drawing/2014/main" id="{4E47E177-9D07-293B-D03E-C49F8432BCA2}"/>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55" name="object 24">
              <a:extLst>
                <a:ext uri="{FF2B5EF4-FFF2-40B4-BE49-F238E27FC236}">
                  <a16:creationId xmlns:a16="http://schemas.microsoft.com/office/drawing/2014/main" id="{414D8CD7-3BF7-B321-73C4-763A85A89F23}"/>
                </a:ext>
              </a:extLst>
            </p:cNvPr>
            <p:cNvPicPr/>
            <p:nvPr/>
          </p:nvPicPr>
          <p:blipFill>
            <a:blip r:embed="rId10" cstate="print"/>
            <a:stretch>
              <a:fillRect/>
            </a:stretch>
          </p:blipFill>
          <p:spPr>
            <a:xfrm>
              <a:off x="3653118" y="9445118"/>
              <a:ext cx="1649979" cy="731710"/>
            </a:xfrm>
            <a:prstGeom prst="rect">
              <a:avLst/>
            </a:prstGeom>
          </p:spPr>
        </p:pic>
        <p:sp>
          <p:nvSpPr>
            <p:cNvPr id="56" name="object 25">
              <a:extLst>
                <a:ext uri="{FF2B5EF4-FFF2-40B4-BE49-F238E27FC236}">
                  <a16:creationId xmlns:a16="http://schemas.microsoft.com/office/drawing/2014/main" id="{313BE85A-BFDE-B19C-F356-F4113EA6BE28}"/>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57" name="object 26">
              <a:extLst>
                <a:ext uri="{FF2B5EF4-FFF2-40B4-BE49-F238E27FC236}">
                  <a16:creationId xmlns:a16="http://schemas.microsoft.com/office/drawing/2014/main" id="{74360EF9-8FAA-7C7B-C3E3-1ED5FA005064}"/>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58" name="object 27">
              <a:extLst>
                <a:ext uri="{FF2B5EF4-FFF2-40B4-BE49-F238E27FC236}">
                  <a16:creationId xmlns:a16="http://schemas.microsoft.com/office/drawing/2014/main" id="{C32B5607-4952-F03F-838B-6D958966F10C}"/>
                </a:ext>
              </a:extLst>
            </p:cNvPr>
            <p:cNvPicPr/>
            <p:nvPr/>
          </p:nvPicPr>
          <p:blipFill>
            <a:blip r:embed="rId11" cstate="print"/>
            <a:stretch>
              <a:fillRect/>
            </a:stretch>
          </p:blipFill>
          <p:spPr>
            <a:xfrm>
              <a:off x="3065138" y="7180087"/>
              <a:ext cx="499516" cy="257629"/>
            </a:xfrm>
            <a:prstGeom prst="rect">
              <a:avLst/>
            </a:prstGeom>
          </p:spPr>
        </p:pic>
        <p:pic>
          <p:nvPicPr>
            <p:cNvPr id="59" name="object 28">
              <a:extLst>
                <a:ext uri="{FF2B5EF4-FFF2-40B4-BE49-F238E27FC236}">
                  <a16:creationId xmlns:a16="http://schemas.microsoft.com/office/drawing/2014/main" id="{F19D4608-CBE1-06AF-B665-0E84195C455E}"/>
                </a:ext>
              </a:extLst>
            </p:cNvPr>
            <p:cNvPicPr/>
            <p:nvPr/>
          </p:nvPicPr>
          <p:blipFill>
            <a:blip r:embed="rId12" cstate="print"/>
            <a:stretch>
              <a:fillRect/>
            </a:stretch>
          </p:blipFill>
          <p:spPr>
            <a:xfrm>
              <a:off x="3065147" y="7527765"/>
              <a:ext cx="322419" cy="251344"/>
            </a:xfrm>
            <a:prstGeom prst="rect">
              <a:avLst/>
            </a:prstGeom>
          </p:spPr>
        </p:pic>
        <p:pic>
          <p:nvPicPr>
            <p:cNvPr id="60" name="object 29">
              <a:extLst>
                <a:ext uri="{FF2B5EF4-FFF2-40B4-BE49-F238E27FC236}">
                  <a16:creationId xmlns:a16="http://schemas.microsoft.com/office/drawing/2014/main" id="{2626020D-7BDB-8999-329A-3EE85A26F1A7}"/>
                </a:ext>
              </a:extLst>
            </p:cNvPr>
            <p:cNvPicPr/>
            <p:nvPr/>
          </p:nvPicPr>
          <p:blipFill>
            <a:blip r:embed="rId13" cstate="print"/>
            <a:stretch>
              <a:fillRect/>
            </a:stretch>
          </p:blipFill>
          <p:spPr>
            <a:xfrm>
              <a:off x="3972875" y="7180087"/>
              <a:ext cx="2439577" cy="994530"/>
            </a:xfrm>
            <a:prstGeom prst="rect">
              <a:avLst/>
            </a:prstGeom>
          </p:spPr>
        </p:pic>
        <p:sp>
          <p:nvSpPr>
            <p:cNvPr id="61" name="object 30">
              <a:extLst>
                <a:ext uri="{FF2B5EF4-FFF2-40B4-BE49-F238E27FC236}">
                  <a16:creationId xmlns:a16="http://schemas.microsoft.com/office/drawing/2014/main" id="{5B31A0BD-29ED-ACD7-C754-6BA628FFA161}"/>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88" name="object 31">
              <a:extLst>
                <a:ext uri="{FF2B5EF4-FFF2-40B4-BE49-F238E27FC236}">
                  <a16:creationId xmlns:a16="http://schemas.microsoft.com/office/drawing/2014/main" id="{5387505B-4427-7C51-89A3-CC578A3308A3}"/>
                </a:ext>
              </a:extLst>
            </p:cNvPr>
            <p:cNvPicPr/>
            <p:nvPr/>
          </p:nvPicPr>
          <p:blipFill>
            <a:blip r:embed="rId14" cstate="print"/>
            <a:stretch>
              <a:fillRect/>
            </a:stretch>
          </p:blipFill>
          <p:spPr>
            <a:xfrm>
              <a:off x="4036069" y="7180087"/>
              <a:ext cx="499516" cy="257629"/>
            </a:xfrm>
            <a:prstGeom prst="rect">
              <a:avLst/>
            </a:prstGeom>
          </p:spPr>
        </p:pic>
        <p:sp>
          <p:nvSpPr>
            <p:cNvPr id="89" name="object 32">
              <a:extLst>
                <a:ext uri="{FF2B5EF4-FFF2-40B4-BE49-F238E27FC236}">
                  <a16:creationId xmlns:a16="http://schemas.microsoft.com/office/drawing/2014/main" id="{BC538080-1DD6-D2E1-255F-F925424778F8}"/>
                </a:ext>
              </a:extLst>
            </p:cNvPr>
            <p:cNvSpPr/>
            <p:nvPr/>
          </p:nvSpPr>
          <p:spPr>
            <a:xfrm>
              <a:off x="6017832" y="7298288"/>
              <a:ext cx="1620520" cy="0"/>
            </a:xfrm>
            <a:custGeom>
              <a:avLst/>
              <a:gdLst/>
              <a:ahLst/>
              <a:cxnLst/>
              <a:rect l="l" t="t" r="r" b="b"/>
              <a:pathLst>
                <a:path w="1620520">
                  <a:moveTo>
                    <a:pt x="0" y="0"/>
                  </a:moveTo>
                  <a:lnTo>
                    <a:pt x="1620264" y="0"/>
                  </a:lnTo>
                </a:path>
              </a:pathLst>
            </a:custGeom>
            <a:ln w="10470">
              <a:solidFill>
                <a:srgbClr val="231F20"/>
              </a:solidFill>
            </a:ln>
          </p:spPr>
          <p:txBody>
            <a:bodyPr wrap="square" lIns="0" tIns="0" rIns="0" bIns="0" rtlCol="0"/>
            <a:lstStyle/>
            <a:p>
              <a:endParaRPr/>
            </a:p>
          </p:txBody>
        </p:sp>
      </p:grpSp>
      <p:sp>
        <p:nvSpPr>
          <p:cNvPr id="90" name="object 33">
            <a:extLst>
              <a:ext uri="{FF2B5EF4-FFF2-40B4-BE49-F238E27FC236}">
                <a16:creationId xmlns:a16="http://schemas.microsoft.com/office/drawing/2014/main" id="{AB81192F-83DB-924B-E4EF-3822C440A227}"/>
              </a:ext>
            </a:extLst>
          </p:cNvPr>
          <p:cNvSpPr/>
          <p:nvPr/>
        </p:nvSpPr>
        <p:spPr>
          <a:xfrm>
            <a:off x="3308799" y="4129128"/>
            <a:ext cx="952500" cy="2828925"/>
          </a:xfrm>
          <a:custGeom>
            <a:avLst/>
            <a:gdLst/>
            <a:ahLst/>
            <a:cxnLst/>
            <a:rect l="l" t="t" r="r" b="b"/>
            <a:pathLst>
              <a:path w="952500" h="2828925">
                <a:moveTo>
                  <a:pt x="0" y="2828447"/>
                </a:moveTo>
                <a:lnTo>
                  <a:pt x="0" y="0"/>
                </a:lnTo>
                <a:lnTo>
                  <a:pt x="952442" y="0"/>
                </a:lnTo>
              </a:path>
            </a:pathLst>
          </a:custGeom>
          <a:ln w="10470">
            <a:solidFill>
              <a:srgbClr val="231F20"/>
            </a:solidFill>
          </a:ln>
        </p:spPr>
        <p:txBody>
          <a:bodyPr wrap="square" lIns="0" tIns="0" rIns="0" bIns="0" rtlCol="0"/>
          <a:lstStyle/>
          <a:p>
            <a:endParaRPr/>
          </a:p>
        </p:txBody>
      </p:sp>
      <p:sp>
        <p:nvSpPr>
          <p:cNvPr id="91" name="object 34">
            <a:extLst>
              <a:ext uri="{FF2B5EF4-FFF2-40B4-BE49-F238E27FC236}">
                <a16:creationId xmlns:a16="http://schemas.microsoft.com/office/drawing/2014/main" id="{949A4C3A-A804-8559-C3C8-3E5FA50301E3}"/>
              </a:ext>
            </a:extLst>
          </p:cNvPr>
          <p:cNvSpPr/>
          <p:nvPr/>
        </p:nvSpPr>
        <p:spPr>
          <a:xfrm>
            <a:off x="4423948" y="5539012"/>
            <a:ext cx="952500" cy="1418590"/>
          </a:xfrm>
          <a:custGeom>
            <a:avLst/>
            <a:gdLst/>
            <a:ahLst/>
            <a:cxnLst/>
            <a:rect l="l" t="t" r="r" b="b"/>
            <a:pathLst>
              <a:path w="952500" h="1418590">
                <a:moveTo>
                  <a:pt x="0" y="1418564"/>
                </a:moveTo>
                <a:lnTo>
                  <a:pt x="0" y="0"/>
                </a:lnTo>
                <a:lnTo>
                  <a:pt x="952442" y="0"/>
                </a:lnTo>
              </a:path>
            </a:pathLst>
          </a:custGeom>
          <a:ln w="10470">
            <a:solidFill>
              <a:srgbClr val="231F20"/>
            </a:solidFill>
          </a:ln>
        </p:spPr>
        <p:txBody>
          <a:bodyPr wrap="square" lIns="0" tIns="0" rIns="0" bIns="0" rtlCol="0"/>
          <a:lstStyle/>
          <a:p>
            <a:endParaRPr/>
          </a:p>
        </p:txBody>
      </p:sp>
      <p:sp>
        <p:nvSpPr>
          <p:cNvPr id="92" name="object 35">
            <a:extLst>
              <a:ext uri="{FF2B5EF4-FFF2-40B4-BE49-F238E27FC236}">
                <a16:creationId xmlns:a16="http://schemas.microsoft.com/office/drawing/2014/main" id="{C7611A70-0B2B-7C47-7269-C1EA95533EE2}"/>
              </a:ext>
            </a:extLst>
          </p:cNvPr>
          <p:cNvSpPr txBox="1">
            <a:spLocks noGrp="1"/>
          </p:cNvSpPr>
          <p:nvPr>
            <p:ph type="body" idx="1"/>
          </p:nvPr>
        </p:nvSpPr>
        <p:spPr>
          <a:xfrm>
            <a:off x="4520780" y="3785620"/>
            <a:ext cx="11899265" cy="4498975"/>
          </a:xfrm>
          <a:prstGeom prst="rect">
            <a:avLst/>
          </a:prstGeom>
        </p:spPr>
        <p:txBody>
          <a:bodyPr vert="horz" wrap="square" lIns="0" tIns="13970" rIns="0" bIns="0" rtlCol="0">
            <a:spAutoFit/>
          </a:bodyPr>
          <a:lstStyle/>
          <a:p>
            <a:pPr marL="12700">
              <a:lnSpc>
                <a:spcPct val="100000"/>
              </a:lnSpc>
              <a:spcBef>
                <a:spcPts val="110"/>
              </a:spcBef>
            </a:pPr>
            <a:r>
              <a:rPr b="1" spc="-75" dirty="0"/>
              <a:t>BAC</a:t>
            </a:r>
            <a:r>
              <a:rPr b="1" spc="-310" dirty="0"/>
              <a:t> </a:t>
            </a:r>
            <a:r>
              <a:rPr b="1" spc="100" dirty="0"/>
              <a:t>P</a:t>
            </a:r>
            <a:r>
              <a:rPr lang="fr-FR" b="1" spc="100" dirty="0"/>
              <a:t>r</a:t>
            </a:r>
            <a:r>
              <a:rPr b="1" spc="100" dirty="0" err="1">
                <a:latin typeface="+mn-lt"/>
              </a:rPr>
              <a:t>ofession</a:t>
            </a:r>
            <a:r>
              <a:rPr b="1" spc="100" dirty="0" err="1"/>
              <a:t>nel</a:t>
            </a:r>
            <a:r>
              <a:rPr b="1" spc="-305" dirty="0"/>
              <a:t> </a:t>
            </a:r>
            <a:r>
              <a:rPr b="1" spc="-20" dirty="0"/>
              <a:t>CIEL</a:t>
            </a:r>
          </a:p>
          <a:p>
            <a:pPr marL="12700">
              <a:lnSpc>
                <a:spcPct val="100000"/>
              </a:lnSpc>
              <a:spcBef>
                <a:spcPts val="135"/>
              </a:spcBef>
            </a:pPr>
            <a:r>
              <a:rPr sz="2450" spc="55" dirty="0"/>
              <a:t>(</a:t>
            </a:r>
            <a:r>
              <a:rPr sz="2450" spc="55" dirty="0" err="1"/>
              <a:t>Cybe</a:t>
            </a:r>
            <a:r>
              <a:rPr lang="fr-FR" sz="2450" spc="55" dirty="0"/>
              <a:t>r</a:t>
            </a:r>
            <a:r>
              <a:rPr sz="2450" spc="55" dirty="0" err="1"/>
              <a:t>sécu</a:t>
            </a:r>
            <a:r>
              <a:rPr lang="fr-FR" sz="2450" spc="55" dirty="0"/>
              <a:t>r</a:t>
            </a:r>
            <a:r>
              <a:rPr sz="2450" spc="55" dirty="0" err="1"/>
              <a:t>ité</a:t>
            </a:r>
            <a:r>
              <a:rPr sz="2450" spc="55" dirty="0"/>
              <a:t>,</a:t>
            </a:r>
            <a:r>
              <a:rPr sz="2450" spc="-190" dirty="0"/>
              <a:t> </a:t>
            </a:r>
            <a:r>
              <a:rPr sz="2450" spc="-10" dirty="0"/>
              <a:t>Info</a:t>
            </a:r>
            <a:r>
              <a:rPr lang="fr-FR" sz="2450" spc="-10" dirty="0"/>
              <a:t>r</a:t>
            </a:r>
            <a:r>
              <a:rPr sz="2450" spc="-10" dirty="0" err="1"/>
              <a:t>matique</a:t>
            </a:r>
            <a:r>
              <a:rPr sz="2450" spc="-190" dirty="0"/>
              <a:t> </a:t>
            </a:r>
            <a:r>
              <a:rPr sz="2450" spc="-40" dirty="0"/>
              <a:t>et</a:t>
            </a:r>
            <a:r>
              <a:rPr sz="2450" spc="-185" dirty="0"/>
              <a:t> </a:t>
            </a:r>
            <a:r>
              <a:rPr sz="2450" spc="-20" dirty="0"/>
              <a:t>Réseaux,</a:t>
            </a:r>
            <a:r>
              <a:rPr sz="2450" spc="-190" dirty="0"/>
              <a:t> </a:t>
            </a:r>
            <a:r>
              <a:rPr sz="2450" spc="-10" dirty="0" err="1"/>
              <a:t>Élect</a:t>
            </a:r>
            <a:r>
              <a:rPr lang="fr-FR" sz="2450" spc="-10" dirty="0"/>
              <a:t>r</a:t>
            </a:r>
            <a:r>
              <a:rPr sz="2450" spc="-10" dirty="0" err="1"/>
              <a:t>onique</a:t>
            </a:r>
            <a:r>
              <a:rPr sz="2450" spc="-10" dirty="0"/>
              <a:t>)</a:t>
            </a:r>
            <a:endParaRPr sz="2450" dirty="0"/>
          </a:p>
          <a:p>
            <a:pPr>
              <a:lnSpc>
                <a:spcPct val="100000"/>
              </a:lnSpc>
              <a:spcBef>
                <a:spcPts val="975"/>
              </a:spcBef>
            </a:pPr>
            <a:endParaRPr sz="2450" dirty="0"/>
          </a:p>
          <a:p>
            <a:pPr marL="1127760">
              <a:lnSpc>
                <a:spcPct val="100000"/>
              </a:lnSpc>
              <a:spcBef>
                <a:spcPts val="5"/>
              </a:spcBef>
            </a:pPr>
            <a:r>
              <a:rPr b="1" spc="-75" dirty="0"/>
              <a:t>BAC</a:t>
            </a:r>
            <a:r>
              <a:rPr b="1" spc="-280" dirty="0"/>
              <a:t> </a:t>
            </a:r>
            <a:r>
              <a:rPr b="1" dirty="0"/>
              <a:t>Technologique</a:t>
            </a:r>
            <a:r>
              <a:rPr b="1" spc="-270" dirty="0"/>
              <a:t> </a:t>
            </a:r>
            <a:r>
              <a:rPr b="1" spc="-10" dirty="0"/>
              <a:t>STI2D</a:t>
            </a:r>
          </a:p>
          <a:p>
            <a:pPr marL="1127760" marR="411480">
              <a:lnSpc>
                <a:spcPts val="2730"/>
              </a:lnSpc>
              <a:spcBef>
                <a:spcPts val="400"/>
              </a:spcBef>
            </a:pPr>
            <a:r>
              <a:rPr sz="2450" spc="-30" dirty="0"/>
              <a:t>(Sciences</a:t>
            </a:r>
            <a:r>
              <a:rPr sz="2450" spc="-155" dirty="0"/>
              <a:t> </a:t>
            </a:r>
            <a:r>
              <a:rPr sz="2450" spc="-40" dirty="0"/>
              <a:t>et</a:t>
            </a:r>
            <a:r>
              <a:rPr sz="2450" spc="-155" dirty="0"/>
              <a:t> </a:t>
            </a:r>
            <a:r>
              <a:rPr sz="2450" dirty="0"/>
              <a:t>Technologies</a:t>
            </a:r>
            <a:r>
              <a:rPr sz="2450" spc="-155" dirty="0"/>
              <a:t> </a:t>
            </a:r>
            <a:r>
              <a:rPr sz="2450" spc="-85" dirty="0"/>
              <a:t>de</a:t>
            </a:r>
            <a:r>
              <a:rPr sz="2450" spc="-155" dirty="0"/>
              <a:t> </a:t>
            </a:r>
            <a:r>
              <a:rPr sz="2450" dirty="0" err="1"/>
              <a:t>l’Indust</a:t>
            </a:r>
            <a:r>
              <a:rPr lang="fr-FR" sz="2450" dirty="0"/>
              <a:t>r</a:t>
            </a:r>
            <a:r>
              <a:rPr sz="2450" dirty="0" err="1"/>
              <a:t>ie</a:t>
            </a:r>
            <a:r>
              <a:rPr sz="2450" spc="-155" dirty="0"/>
              <a:t> </a:t>
            </a:r>
            <a:r>
              <a:rPr sz="2450" spc="-40" dirty="0"/>
              <a:t>et</a:t>
            </a:r>
            <a:r>
              <a:rPr sz="2450" spc="-155" dirty="0"/>
              <a:t> </a:t>
            </a:r>
            <a:r>
              <a:rPr sz="2450" spc="-35" dirty="0"/>
              <a:t>du</a:t>
            </a:r>
            <a:r>
              <a:rPr sz="2450" spc="-155" dirty="0"/>
              <a:t> </a:t>
            </a:r>
            <a:r>
              <a:rPr sz="2450" spc="-150" dirty="0" err="1"/>
              <a:t>Développement</a:t>
            </a:r>
            <a:r>
              <a:rPr sz="2450" spc="-155" dirty="0"/>
              <a:t> </a:t>
            </a:r>
            <a:r>
              <a:rPr sz="2450" spc="80" dirty="0"/>
              <a:t>Du</a:t>
            </a:r>
            <a:r>
              <a:rPr lang="fr-FR" sz="2450" spc="80" dirty="0"/>
              <a:t>r</a:t>
            </a:r>
            <a:r>
              <a:rPr sz="2450" spc="80" dirty="0"/>
              <a:t>able)</a:t>
            </a:r>
            <a:r>
              <a:rPr sz="2450" spc="-155" dirty="0"/>
              <a:t> </a:t>
            </a:r>
            <a:r>
              <a:rPr sz="2450" spc="-10" dirty="0"/>
              <a:t>option </a:t>
            </a:r>
            <a:r>
              <a:rPr sz="2450" spc="-60" dirty="0" err="1"/>
              <a:t>Systèmes</a:t>
            </a:r>
            <a:r>
              <a:rPr sz="2450" spc="-145" dirty="0"/>
              <a:t> </a:t>
            </a:r>
            <a:r>
              <a:rPr sz="2450" dirty="0" err="1"/>
              <a:t>d’Info</a:t>
            </a:r>
            <a:r>
              <a:rPr lang="fr-FR" sz="2450" dirty="0"/>
              <a:t>r</a:t>
            </a:r>
            <a:r>
              <a:rPr sz="2450" dirty="0" err="1"/>
              <a:t>mation</a:t>
            </a:r>
            <a:r>
              <a:rPr sz="2450" spc="-140" dirty="0"/>
              <a:t> </a:t>
            </a:r>
            <a:r>
              <a:rPr sz="2450" spc="-40" dirty="0"/>
              <a:t>et</a:t>
            </a:r>
            <a:r>
              <a:rPr sz="2450" spc="-145" dirty="0"/>
              <a:t> </a:t>
            </a:r>
            <a:r>
              <a:rPr sz="2450" dirty="0" err="1"/>
              <a:t>Numé</a:t>
            </a:r>
            <a:r>
              <a:rPr lang="fr-FR" sz="2450" dirty="0"/>
              <a:t>r</a:t>
            </a:r>
            <a:r>
              <a:rPr sz="2450" dirty="0" err="1"/>
              <a:t>ique</a:t>
            </a:r>
            <a:r>
              <a:rPr sz="2450" spc="-140" dirty="0"/>
              <a:t> </a:t>
            </a:r>
            <a:r>
              <a:rPr sz="2450" spc="-10" dirty="0"/>
              <a:t>(SIN)</a:t>
            </a:r>
            <a:endParaRPr sz="2450" dirty="0"/>
          </a:p>
          <a:p>
            <a:pPr>
              <a:lnSpc>
                <a:spcPct val="100000"/>
              </a:lnSpc>
              <a:spcBef>
                <a:spcPts val="240"/>
              </a:spcBef>
            </a:pPr>
            <a:endParaRPr sz="2450" dirty="0"/>
          </a:p>
          <a:p>
            <a:pPr marL="3388995">
              <a:lnSpc>
                <a:spcPct val="100000"/>
              </a:lnSpc>
              <a:spcBef>
                <a:spcPts val="5"/>
              </a:spcBef>
            </a:pPr>
            <a:r>
              <a:rPr b="1" spc="-75" dirty="0"/>
              <a:t>BAC</a:t>
            </a:r>
            <a:r>
              <a:rPr b="1" spc="-320" dirty="0"/>
              <a:t> </a:t>
            </a:r>
            <a:r>
              <a:rPr b="1" spc="-10" dirty="0" err="1"/>
              <a:t>Géné</a:t>
            </a:r>
            <a:r>
              <a:rPr lang="fr-FR" b="1" spc="-10" dirty="0"/>
              <a:t>r</a:t>
            </a:r>
            <a:r>
              <a:rPr b="1" spc="-10" dirty="0"/>
              <a:t>al</a:t>
            </a:r>
          </a:p>
          <a:p>
            <a:pPr marL="3388995" marR="5080">
              <a:lnSpc>
                <a:spcPts val="2730"/>
              </a:lnSpc>
              <a:spcBef>
                <a:spcPts val="400"/>
              </a:spcBef>
            </a:pPr>
            <a:r>
              <a:rPr sz="2450" spc="-80" dirty="0"/>
              <a:t>avec</a:t>
            </a:r>
            <a:r>
              <a:rPr sz="2450" spc="-190" dirty="0"/>
              <a:t> </a:t>
            </a:r>
            <a:r>
              <a:rPr sz="2450" spc="-75" dirty="0"/>
              <a:t>des</a:t>
            </a:r>
            <a:r>
              <a:rPr sz="2450" spc="-190" dirty="0"/>
              <a:t> </a:t>
            </a:r>
            <a:r>
              <a:rPr sz="2450" spc="-10" dirty="0"/>
              <a:t>enseignements</a:t>
            </a:r>
            <a:r>
              <a:rPr sz="2450" spc="-185" dirty="0"/>
              <a:t> </a:t>
            </a:r>
            <a:r>
              <a:rPr sz="2450" spc="-85" dirty="0"/>
              <a:t>de</a:t>
            </a:r>
            <a:r>
              <a:rPr sz="2450" spc="-190" dirty="0"/>
              <a:t> </a:t>
            </a:r>
            <a:r>
              <a:rPr sz="2450" spc="-45" dirty="0"/>
              <a:t>spécialité</a:t>
            </a:r>
            <a:r>
              <a:rPr sz="2450" spc="-190" dirty="0"/>
              <a:t> </a:t>
            </a:r>
            <a:r>
              <a:rPr sz="2450" dirty="0"/>
              <a:t>tels</a:t>
            </a:r>
            <a:r>
              <a:rPr sz="2450" spc="-185" dirty="0"/>
              <a:t> </a:t>
            </a:r>
            <a:r>
              <a:rPr sz="2450" spc="-70" dirty="0"/>
              <a:t>que</a:t>
            </a:r>
            <a:r>
              <a:rPr sz="2450" spc="-190" dirty="0"/>
              <a:t> </a:t>
            </a:r>
            <a:r>
              <a:rPr sz="2450" spc="-50" dirty="0"/>
              <a:t>NSI</a:t>
            </a:r>
            <a:r>
              <a:rPr sz="2450" spc="-185" dirty="0"/>
              <a:t> </a:t>
            </a:r>
            <a:r>
              <a:rPr sz="2450" spc="-10" dirty="0"/>
              <a:t>(</a:t>
            </a:r>
            <a:r>
              <a:rPr sz="2450" spc="-10" dirty="0" err="1"/>
              <a:t>Numé</a:t>
            </a:r>
            <a:r>
              <a:rPr lang="fr-FR" sz="2450" spc="-10" dirty="0"/>
              <a:t>r</a:t>
            </a:r>
            <a:r>
              <a:rPr sz="2450" spc="-10" dirty="0" err="1"/>
              <a:t>ique</a:t>
            </a:r>
            <a:r>
              <a:rPr sz="2450" spc="-10" dirty="0"/>
              <a:t> </a:t>
            </a:r>
            <a:r>
              <a:rPr sz="2450" spc="-40" dirty="0"/>
              <a:t>et</a:t>
            </a:r>
            <a:r>
              <a:rPr sz="2450" spc="-135" dirty="0"/>
              <a:t> </a:t>
            </a:r>
            <a:r>
              <a:rPr sz="2450" spc="-20" dirty="0"/>
              <a:t>Sciences</a:t>
            </a:r>
            <a:r>
              <a:rPr sz="2450" spc="-130" dirty="0"/>
              <a:t> </a:t>
            </a:r>
            <a:r>
              <a:rPr sz="2450" spc="-25" dirty="0"/>
              <a:t>Info</a:t>
            </a:r>
            <a:r>
              <a:rPr lang="fr-FR" sz="2450" spc="-25" dirty="0"/>
              <a:t>r</a:t>
            </a:r>
            <a:r>
              <a:rPr sz="2450" spc="-25" dirty="0" err="1"/>
              <a:t>matiques</a:t>
            </a:r>
            <a:r>
              <a:rPr sz="2450" spc="-25" dirty="0"/>
              <a:t>),</a:t>
            </a:r>
            <a:r>
              <a:rPr sz="2450" spc="-130" dirty="0"/>
              <a:t> </a:t>
            </a:r>
            <a:r>
              <a:rPr sz="2450" spc="-10" dirty="0"/>
              <a:t>Mathématiques</a:t>
            </a:r>
            <a:r>
              <a:rPr sz="2450" spc="-130" dirty="0"/>
              <a:t> </a:t>
            </a:r>
            <a:r>
              <a:rPr sz="2450" spc="-40" dirty="0"/>
              <a:t>et</a:t>
            </a:r>
            <a:r>
              <a:rPr sz="2450" spc="-130" dirty="0"/>
              <a:t> </a:t>
            </a:r>
            <a:r>
              <a:rPr sz="2450" dirty="0"/>
              <a:t>Physique-</a:t>
            </a:r>
            <a:r>
              <a:rPr sz="2450" spc="-10" dirty="0"/>
              <a:t>Chimie</a:t>
            </a:r>
            <a:endParaRPr sz="2450" dirty="0"/>
          </a:p>
        </p:txBody>
      </p:sp>
    </p:spTree>
    <p:extLst>
      <p:ext uri="{BB962C8B-B14F-4D97-AF65-F5344CB8AC3E}">
        <p14:creationId xmlns:p14="http://schemas.microsoft.com/office/powerpoint/2010/main" val="2552437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e 95">
            <a:extLst>
              <a:ext uri="{FF2B5EF4-FFF2-40B4-BE49-F238E27FC236}">
                <a16:creationId xmlns:a16="http://schemas.microsoft.com/office/drawing/2014/main" id="{F7EFFEDD-01F1-A3ED-F846-171EDC4882DF}"/>
              </a:ext>
            </a:extLst>
          </p:cNvPr>
          <p:cNvGrpSpPr/>
          <p:nvPr/>
        </p:nvGrpSpPr>
        <p:grpSpPr>
          <a:xfrm>
            <a:off x="13005043" y="4382447"/>
            <a:ext cx="5071840" cy="5794383"/>
            <a:chOff x="13005043" y="4382447"/>
            <a:chExt cx="5071840" cy="5794383"/>
          </a:xfrm>
        </p:grpSpPr>
        <p:sp>
          <p:nvSpPr>
            <p:cNvPr id="29" name="object 9">
              <a:extLst>
                <a:ext uri="{FF2B5EF4-FFF2-40B4-BE49-F238E27FC236}">
                  <a16:creationId xmlns:a16="http://schemas.microsoft.com/office/drawing/2014/main" id="{3579396E-03A3-6AE9-E9D7-DF192D11EF0B}"/>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b="1"/>
            </a:p>
          </p:txBody>
        </p:sp>
        <p:grpSp>
          <p:nvGrpSpPr>
            <p:cNvPr id="30" name="object 10">
              <a:extLst>
                <a:ext uri="{FF2B5EF4-FFF2-40B4-BE49-F238E27FC236}">
                  <a16:creationId xmlns:a16="http://schemas.microsoft.com/office/drawing/2014/main" id="{AC3C11BD-6C89-D928-D53E-21A2501822A2}"/>
                </a:ext>
              </a:extLst>
            </p:cNvPr>
            <p:cNvGrpSpPr/>
            <p:nvPr/>
          </p:nvGrpSpPr>
          <p:grpSpPr>
            <a:xfrm>
              <a:off x="13005043" y="4530171"/>
              <a:ext cx="5071745" cy="2092960"/>
              <a:chOff x="13005043" y="4530171"/>
              <a:chExt cx="5071745" cy="2092960"/>
            </a:xfrm>
          </p:grpSpPr>
          <p:sp>
            <p:nvSpPr>
              <p:cNvPr id="31" name="object 11">
                <a:extLst>
                  <a:ext uri="{FF2B5EF4-FFF2-40B4-BE49-F238E27FC236}">
                    <a16:creationId xmlns:a16="http://schemas.microsoft.com/office/drawing/2014/main" id="{AE77373E-4188-D1DF-1EEB-95BF5D7D140A}"/>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b="1"/>
              </a:p>
            </p:txBody>
          </p:sp>
          <p:sp>
            <p:nvSpPr>
              <p:cNvPr id="32" name="object 12">
                <a:extLst>
                  <a:ext uri="{FF2B5EF4-FFF2-40B4-BE49-F238E27FC236}">
                    <a16:creationId xmlns:a16="http://schemas.microsoft.com/office/drawing/2014/main" id="{EC77CF42-E54F-3B95-6B10-0FAF65C048A3}"/>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b="1"/>
              </a:p>
            </p:txBody>
          </p:sp>
          <p:sp>
            <p:nvSpPr>
              <p:cNvPr id="33" name="object 13">
                <a:extLst>
                  <a:ext uri="{FF2B5EF4-FFF2-40B4-BE49-F238E27FC236}">
                    <a16:creationId xmlns:a16="http://schemas.microsoft.com/office/drawing/2014/main" id="{1C60472C-DF20-38F4-DA3B-FB9558C559EF}"/>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b="1"/>
              </a:p>
            </p:txBody>
          </p:sp>
        </p:grpSp>
        <p:pic>
          <p:nvPicPr>
            <p:cNvPr id="34" name="object 14">
              <a:extLst>
                <a:ext uri="{FF2B5EF4-FFF2-40B4-BE49-F238E27FC236}">
                  <a16:creationId xmlns:a16="http://schemas.microsoft.com/office/drawing/2014/main" id="{D28AC034-1263-1C9D-1DC3-6A24DAEC025F}"/>
                </a:ext>
              </a:extLst>
            </p:cNvPr>
            <p:cNvPicPr/>
            <p:nvPr/>
          </p:nvPicPr>
          <p:blipFill>
            <a:blip r:embed="rId2" cstate="print"/>
            <a:stretch>
              <a:fillRect/>
            </a:stretch>
          </p:blipFill>
          <p:spPr>
            <a:xfrm>
              <a:off x="14847840" y="9600391"/>
              <a:ext cx="1686750" cy="576439"/>
            </a:xfrm>
            <a:prstGeom prst="rect">
              <a:avLst/>
            </a:prstGeom>
          </p:spPr>
        </p:pic>
        <p:pic>
          <p:nvPicPr>
            <p:cNvPr id="93" name="object 15">
              <a:extLst>
                <a:ext uri="{FF2B5EF4-FFF2-40B4-BE49-F238E27FC236}">
                  <a16:creationId xmlns:a16="http://schemas.microsoft.com/office/drawing/2014/main" id="{5663473C-FA5A-5B4A-5773-15D8DBD04BF9}"/>
                </a:ext>
              </a:extLst>
            </p:cNvPr>
            <p:cNvPicPr/>
            <p:nvPr/>
          </p:nvPicPr>
          <p:blipFill>
            <a:blip r:embed="rId3" cstate="print"/>
            <a:stretch>
              <a:fillRect/>
            </a:stretch>
          </p:blipFill>
          <p:spPr>
            <a:xfrm>
              <a:off x="13831684" y="4382447"/>
              <a:ext cx="964366" cy="1081883"/>
            </a:xfrm>
            <a:prstGeom prst="rect">
              <a:avLst/>
            </a:prstGeom>
          </p:spPr>
        </p:pic>
        <p:pic>
          <p:nvPicPr>
            <p:cNvPr id="94" name="object 16">
              <a:extLst>
                <a:ext uri="{FF2B5EF4-FFF2-40B4-BE49-F238E27FC236}">
                  <a16:creationId xmlns:a16="http://schemas.microsoft.com/office/drawing/2014/main" id="{77413111-B45B-5B3C-584D-85C4CB1588E2}"/>
                </a:ext>
              </a:extLst>
            </p:cNvPr>
            <p:cNvPicPr/>
            <p:nvPr/>
          </p:nvPicPr>
          <p:blipFill>
            <a:blip r:embed="rId4" cstate="print"/>
            <a:stretch>
              <a:fillRect/>
            </a:stretch>
          </p:blipFill>
          <p:spPr>
            <a:xfrm>
              <a:off x="15031911" y="4690570"/>
              <a:ext cx="1145180" cy="663447"/>
            </a:xfrm>
            <a:prstGeom prst="rect">
              <a:avLst/>
            </a:prstGeom>
          </p:spPr>
        </p:pic>
        <p:pic>
          <p:nvPicPr>
            <p:cNvPr id="95" name="object 17">
              <a:extLst>
                <a:ext uri="{FF2B5EF4-FFF2-40B4-BE49-F238E27FC236}">
                  <a16:creationId xmlns:a16="http://schemas.microsoft.com/office/drawing/2014/main" id="{9EE95B83-000F-89A2-6DBE-CFCB8675E9CF}"/>
                </a:ext>
              </a:extLst>
            </p:cNvPr>
            <p:cNvPicPr/>
            <p:nvPr/>
          </p:nvPicPr>
          <p:blipFill>
            <a:blip r:embed="rId5" cstate="print"/>
            <a:stretch>
              <a:fillRect/>
            </a:stretch>
          </p:blipFill>
          <p:spPr>
            <a:xfrm>
              <a:off x="16250515" y="4662563"/>
              <a:ext cx="968084" cy="662038"/>
            </a:xfrm>
            <a:prstGeom prst="rect">
              <a:avLst/>
            </a:prstGeom>
          </p:spPr>
        </p:pic>
      </p:grpSp>
      <p:grpSp>
        <p:nvGrpSpPr>
          <p:cNvPr id="12" name="object 3">
            <a:extLst>
              <a:ext uri="{FF2B5EF4-FFF2-40B4-BE49-F238E27FC236}">
                <a16:creationId xmlns:a16="http://schemas.microsoft.com/office/drawing/2014/main" id="{DA03B819-1225-F12F-27E1-F7672A85A79E}"/>
              </a:ext>
            </a:extLst>
          </p:cNvPr>
          <p:cNvGrpSpPr/>
          <p:nvPr/>
        </p:nvGrpSpPr>
        <p:grpSpPr>
          <a:xfrm>
            <a:off x="7569053" y="5575864"/>
            <a:ext cx="5039360" cy="4601210"/>
            <a:chOff x="7569053" y="5575864"/>
            <a:chExt cx="5039360" cy="4601210"/>
          </a:xfrm>
        </p:grpSpPr>
        <p:sp>
          <p:nvSpPr>
            <p:cNvPr id="14" name="object 4">
              <a:extLst>
                <a:ext uri="{FF2B5EF4-FFF2-40B4-BE49-F238E27FC236}">
                  <a16:creationId xmlns:a16="http://schemas.microsoft.com/office/drawing/2014/main" id="{5AA30679-1CA9-D5D9-5A2B-03D0FF6AB76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15" name="object 5">
              <a:extLst>
                <a:ext uri="{FF2B5EF4-FFF2-40B4-BE49-F238E27FC236}">
                  <a16:creationId xmlns:a16="http://schemas.microsoft.com/office/drawing/2014/main" id="{39D4D704-9A38-670A-2506-D0B594AE33F4}"/>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16" name="object 6">
              <a:extLst>
                <a:ext uri="{FF2B5EF4-FFF2-40B4-BE49-F238E27FC236}">
                  <a16:creationId xmlns:a16="http://schemas.microsoft.com/office/drawing/2014/main" id="{379B88BF-8A9E-C52F-434C-12ABCEF7F168}"/>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18" name="object 7">
              <a:extLst>
                <a:ext uri="{FF2B5EF4-FFF2-40B4-BE49-F238E27FC236}">
                  <a16:creationId xmlns:a16="http://schemas.microsoft.com/office/drawing/2014/main" id="{8BF03D93-C5E6-DECB-7AA1-6CA704DA696E}"/>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19" name="object 8">
              <a:extLst>
                <a:ext uri="{FF2B5EF4-FFF2-40B4-BE49-F238E27FC236}">
                  <a16:creationId xmlns:a16="http://schemas.microsoft.com/office/drawing/2014/main" id="{977C97A1-CF76-200D-83C6-ABDC57CCA36C}"/>
                </a:ext>
              </a:extLst>
            </p:cNvPr>
            <p:cNvPicPr/>
            <p:nvPr/>
          </p:nvPicPr>
          <p:blipFill>
            <a:blip r:embed="rId6" cstate="print"/>
            <a:stretch>
              <a:fillRect/>
            </a:stretch>
          </p:blipFill>
          <p:spPr>
            <a:xfrm>
              <a:off x="8964306" y="9580644"/>
              <a:ext cx="2275231" cy="596180"/>
            </a:xfrm>
            <a:prstGeom prst="rect">
              <a:avLst/>
            </a:prstGeom>
          </p:spPr>
        </p:pic>
        <p:pic>
          <p:nvPicPr>
            <p:cNvPr id="20" name="object 9">
              <a:extLst>
                <a:ext uri="{FF2B5EF4-FFF2-40B4-BE49-F238E27FC236}">
                  <a16:creationId xmlns:a16="http://schemas.microsoft.com/office/drawing/2014/main" id="{41F777B9-72A3-9ADB-C87B-784A63693F0A}"/>
                </a:ext>
              </a:extLst>
            </p:cNvPr>
            <p:cNvPicPr/>
            <p:nvPr/>
          </p:nvPicPr>
          <p:blipFill>
            <a:blip r:embed="rId7" cstate="print"/>
            <a:stretch>
              <a:fillRect/>
            </a:stretch>
          </p:blipFill>
          <p:spPr>
            <a:xfrm>
              <a:off x="8323117" y="5575864"/>
              <a:ext cx="3854327" cy="1520929"/>
            </a:xfrm>
            <a:prstGeom prst="rect">
              <a:avLst/>
            </a:prstGeom>
          </p:spPr>
        </p:pic>
      </p:gr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8"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9"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9"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9"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4" name="object 3">
            <a:extLst>
              <a:ext uri="{FF2B5EF4-FFF2-40B4-BE49-F238E27FC236}">
                <a16:creationId xmlns:a16="http://schemas.microsoft.com/office/drawing/2014/main" id="{3F7351D6-20D3-2FEC-E5D7-125054E7D4C3}"/>
              </a:ext>
            </a:extLst>
          </p:cNvPr>
          <p:cNvSpPr txBox="1"/>
          <p:nvPr/>
        </p:nvSpPr>
        <p:spPr>
          <a:xfrm>
            <a:off x="-1149350" y="3378795"/>
            <a:ext cx="10407838" cy="2353850"/>
          </a:xfrm>
          <a:prstGeom prst="rect">
            <a:avLst/>
          </a:prstGeom>
        </p:spPr>
        <p:txBody>
          <a:bodyPr vert="horz" wrap="square" lIns="0" tIns="40005" rIns="0" bIns="0" rtlCol="0">
            <a:spAutoFit/>
          </a:bodyPr>
          <a:lstStyle/>
          <a:p>
            <a:pPr marL="1741170" marR="5080" indent="1113155" algn="r">
              <a:lnSpc>
                <a:spcPts val="4370"/>
              </a:lnSpc>
              <a:spcBef>
                <a:spcPts val="315"/>
              </a:spcBef>
            </a:pPr>
            <a:r>
              <a:rPr lang="fr-FR" sz="3700" b="1" spc="50" dirty="0">
                <a:solidFill>
                  <a:srgbClr val="231F20"/>
                </a:solidFill>
                <a:latin typeface="+mn-lt"/>
                <a:cs typeface="Tahoma"/>
              </a:rPr>
              <a:t>Classes Préparatoires</a:t>
            </a:r>
          </a:p>
          <a:p>
            <a:pPr marL="1741170" marR="5080" indent="1113155" algn="r">
              <a:lnSpc>
                <a:spcPts val="4370"/>
              </a:lnSpc>
              <a:spcBef>
                <a:spcPts val="315"/>
              </a:spcBef>
            </a:pPr>
            <a:r>
              <a:rPr lang="fr-FR" sz="3700" b="1" spc="50" dirty="0">
                <a:solidFill>
                  <a:srgbClr val="231F20"/>
                </a:solidFill>
                <a:latin typeface="+mn-lt"/>
                <a:cs typeface="Tahoma"/>
              </a:rPr>
              <a:t>aux Grandes Écoles (CPGE)</a:t>
            </a:r>
          </a:p>
          <a:p>
            <a:pPr marL="1741170" marR="5080" indent="1113155" algn="r" rtl="0">
              <a:spcBef>
                <a:spcPts val="315"/>
              </a:spcBef>
            </a:pPr>
            <a:r>
              <a:rPr lang="fr-FR" sz="2400" spc="55" dirty="0"/>
              <a:t>option MPSI (Mathématiques, Physique et Sciences de l’Ingénieur) ou MP (Mathématiques et Physique) pour accéder aux écoles d’ingénieurs</a:t>
            </a:r>
            <a:endParaRPr lang="fr-FR" sz="2400" b="0" i="0" u="none" strike="noStrike" baseline="30000" dirty="0">
              <a:solidFill>
                <a:srgbClr val="000000"/>
              </a:solidFill>
              <a:latin typeface="+mn-lt"/>
            </a:endParaRPr>
          </a:p>
        </p:txBody>
      </p:sp>
      <p:sp>
        <p:nvSpPr>
          <p:cNvPr id="7" name="object 6">
            <a:extLst>
              <a:ext uri="{FF2B5EF4-FFF2-40B4-BE49-F238E27FC236}">
                <a16:creationId xmlns:a16="http://schemas.microsoft.com/office/drawing/2014/main" id="{24EB2943-23AB-EEE3-783D-91887C68C47F}"/>
              </a:ext>
            </a:extLst>
          </p:cNvPr>
          <p:cNvSpPr/>
          <p:nvPr/>
        </p:nvSpPr>
        <p:spPr>
          <a:xfrm>
            <a:off x="9555582" y="3692055"/>
            <a:ext cx="528320" cy="1694814"/>
          </a:xfrm>
          <a:custGeom>
            <a:avLst/>
            <a:gdLst/>
            <a:ahLst/>
            <a:cxnLst/>
            <a:rect l="l" t="t" r="r" b="b"/>
            <a:pathLst>
              <a:path w="528320" h="1694814">
                <a:moveTo>
                  <a:pt x="0" y="0"/>
                </a:moveTo>
                <a:lnTo>
                  <a:pt x="528130" y="0"/>
                </a:lnTo>
                <a:lnTo>
                  <a:pt x="528130" y="1694471"/>
                </a:lnTo>
              </a:path>
            </a:pathLst>
          </a:custGeom>
          <a:ln w="10470">
            <a:solidFill>
              <a:srgbClr val="231F20"/>
            </a:solidFill>
          </a:ln>
        </p:spPr>
        <p:txBody>
          <a:bodyPr wrap="square" lIns="0" tIns="0" rIns="0" bIns="0" rtlCol="0"/>
          <a:lstStyle/>
          <a:p>
            <a:endParaRPr/>
          </a:p>
        </p:txBody>
      </p:sp>
      <p:sp>
        <p:nvSpPr>
          <p:cNvPr id="8" name="object 7">
            <a:extLst>
              <a:ext uri="{FF2B5EF4-FFF2-40B4-BE49-F238E27FC236}">
                <a16:creationId xmlns:a16="http://schemas.microsoft.com/office/drawing/2014/main" id="{C757CF95-5F88-7E49-78E9-8EFFA9EA0696}"/>
              </a:ext>
            </a:extLst>
          </p:cNvPr>
          <p:cNvSpPr/>
          <p:nvPr/>
        </p:nvSpPr>
        <p:spPr>
          <a:xfrm>
            <a:off x="8384070" y="6637783"/>
            <a:ext cx="389890" cy="803275"/>
          </a:xfrm>
          <a:custGeom>
            <a:avLst/>
            <a:gdLst/>
            <a:ahLst/>
            <a:cxnLst/>
            <a:rect l="l" t="t" r="r" b="b"/>
            <a:pathLst>
              <a:path w="389890" h="803275">
                <a:moveTo>
                  <a:pt x="0" y="803085"/>
                </a:moveTo>
                <a:lnTo>
                  <a:pt x="389391" y="803085"/>
                </a:lnTo>
                <a:lnTo>
                  <a:pt x="389391" y="0"/>
                </a:lnTo>
              </a:path>
            </a:pathLst>
          </a:custGeom>
          <a:ln w="10470">
            <a:solidFill>
              <a:srgbClr val="231F20"/>
            </a:solidFill>
          </a:ln>
        </p:spPr>
        <p:txBody>
          <a:bodyPr wrap="square" lIns="0" tIns="0" rIns="0" bIns="0" rtlCol="0"/>
          <a:lstStyle/>
          <a:p>
            <a:endParaRPr/>
          </a:p>
        </p:txBody>
      </p:sp>
      <p:sp>
        <p:nvSpPr>
          <p:cNvPr id="9" name="object 8">
            <a:extLst>
              <a:ext uri="{FF2B5EF4-FFF2-40B4-BE49-F238E27FC236}">
                <a16:creationId xmlns:a16="http://schemas.microsoft.com/office/drawing/2014/main" id="{C7AC0019-0E39-DE56-909D-A85A03A32A25}"/>
              </a:ext>
            </a:extLst>
          </p:cNvPr>
          <p:cNvSpPr/>
          <p:nvPr/>
        </p:nvSpPr>
        <p:spPr>
          <a:xfrm>
            <a:off x="9643726" y="6832825"/>
            <a:ext cx="2129155" cy="1193800"/>
          </a:xfrm>
          <a:custGeom>
            <a:avLst/>
            <a:gdLst/>
            <a:ahLst/>
            <a:cxnLst/>
            <a:rect l="l" t="t" r="r" b="b"/>
            <a:pathLst>
              <a:path w="2129154" h="1193800">
                <a:moveTo>
                  <a:pt x="0" y="0"/>
                </a:moveTo>
                <a:lnTo>
                  <a:pt x="0" y="1193680"/>
                </a:lnTo>
                <a:lnTo>
                  <a:pt x="2129013" y="1193680"/>
                </a:lnTo>
              </a:path>
            </a:pathLst>
          </a:custGeom>
          <a:ln w="10470">
            <a:solidFill>
              <a:srgbClr val="231F20"/>
            </a:solidFill>
          </a:ln>
        </p:spPr>
        <p:txBody>
          <a:bodyPr wrap="square" lIns="0" tIns="0" rIns="0" bIns="0" rtlCol="0"/>
          <a:lstStyle/>
          <a:p>
            <a:endParaRPr/>
          </a:p>
        </p:txBody>
      </p:sp>
      <p:sp>
        <p:nvSpPr>
          <p:cNvPr id="10" name="object 9">
            <a:extLst>
              <a:ext uri="{FF2B5EF4-FFF2-40B4-BE49-F238E27FC236}">
                <a16:creationId xmlns:a16="http://schemas.microsoft.com/office/drawing/2014/main" id="{F4BB0141-8BEF-584A-8552-64981CC6F3A2}"/>
              </a:ext>
            </a:extLst>
          </p:cNvPr>
          <p:cNvSpPr/>
          <p:nvPr/>
        </p:nvSpPr>
        <p:spPr>
          <a:xfrm>
            <a:off x="11287614" y="3686900"/>
            <a:ext cx="377190" cy="2287905"/>
          </a:xfrm>
          <a:custGeom>
            <a:avLst/>
            <a:gdLst/>
            <a:ahLst/>
            <a:cxnLst/>
            <a:rect l="l" t="t" r="r" b="b"/>
            <a:pathLst>
              <a:path w="377190" h="2287904">
                <a:moveTo>
                  <a:pt x="0" y="2287312"/>
                </a:moveTo>
                <a:lnTo>
                  <a:pt x="0" y="0"/>
                </a:lnTo>
                <a:lnTo>
                  <a:pt x="376951" y="0"/>
                </a:lnTo>
              </a:path>
            </a:pathLst>
          </a:custGeom>
          <a:ln w="10470">
            <a:solidFill>
              <a:srgbClr val="231F20"/>
            </a:solidFill>
          </a:ln>
        </p:spPr>
        <p:txBody>
          <a:bodyPr wrap="square" lIns="0" tIns="0" rIns="0" bIns="0" rtlCol="0"/>
          <a:lstStyle/>
          <a:p>
            <a:endParaRPr/>
          </a:p>
        </p:txBody>
      </p:sp>
      <p:sp>
        <p:nvSpPr>
          <p:cNvPr id="11" name="object 10">
            <a:extLst>
              <a:ext uri="{FF2B5EF4-FFF2-40B4-BE49-F238E27FC236}">
                <a16:creationId xmlns:a16="http://schemas.microsoft.com/office/drawing/2014/main" id="{A8186547-D935-517F-7C28-F82B96610710}"/>
              </a:ext>
            </a:extLst>
          </p:cNvPr>
          <p:cNvSpPr/>
          <p:nvPr/>
        </p:nvSpPr>
        <p:spPr>
          <a:xfrm>
            <a:off x="11832100" y="6602465"/>
            <a:ext cx="967740" cy="0"/>
          </a:xfrm>
          <a:custGeom>
            <a:avLst/>
            <a:gdLst/>
            <a:ahLst/>
            <a:cxnLst/>
            <a:rect l="l" t="t" r="r" b="b"/>
            <a:pathLst>
              <a:path w="967740">
                <a:moveTo>
                  <a:pt x="0" y="0"/>
                </a:moveTo>
                <a:lnTo>
                  <a:pt x="967195" y="0"/>
                </a:lnTo>
              </a:path>
            </a:pathLst>
          </a:custGeom>
          <a:ln w="10470">
            <a:solidFill>
              <a:srgbClr val="231F20"/>
            </a:solidFill>
          </a:ln>
        </p:spPr>
        <p:txBody>
          <a:bodyPr wrap="square" lIns="0" tIns="0" rIns="0" bIns="0" rtlCol="0"/>
          <a:lstStyle/>
          <a:p>
            <a:endParaRPr/>
          </a:p>
        </p:txBody>
      </p:sp>
      <p:sp>
        <p:nvSpPr>
          <p:cNvPr id="22" name="object 3">
            <a:extLst>
              <a:ext uri="{FF2B5EF4-FFF2-40B4-BE49-F238E27FC236}">
                <a16:creationId xmlns:a16="http://schemas.microsoft.com/office/drawing/2014/main" id="{B94C5152-AFF1-B7AB-587C-74FBEDE1C988}"/>
              </a:ext>
            </a:extLst>
          </p:cNvPr>
          <p:cNvSpPr txBox="1"/>
          <p:nvPr/>
        </p:nvSpPr>
        <p:spPr>
          <a:xfrm>
            <a:off x="-2237821" y="7097149"/>
            <a:ext cx="10407838" cy="2848857"/>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BTS CIEL</a:t>
            </a:r>
          </a:p>
          <a:p>
            <a:pPr marL="1741170" marR="5080" indent="1113155" algn="r">
              <a:spcBef>
                <a:spcPts val="315"/>
              </a:spcBef>
            </a:pPr>
            <a:r>
              <a:rPr lang="fr-FR" sz="2400" spc="50" dirty="0">
                <a:solidFill>
                  <a:srgbClr val="231F20"/>
                </a:solidFill>
                <a:latin typeface="+mn-lt"/>
                <a:cs typeface="Tahoma"/>
              </a:rPr>
              <a:t>(Cybersécurité, Informatique et Réseaux, Électronique)</a:t>
            </a:r>
          </a:p>
          <a:p>
            <a:pPr marL="1741170" marR="5080" indent="1113155" algn="r">
              <a:spcBef>
                <a:spcPts val="315"/>
              </a:spcBef>
            </a:pPr>
            <a:r>
              <a:rPr lang="fr-FR" sz="2400" b="1" spc="50" dirty="0">
                <a:solidFill>
                  <a:schemeClr val="accent6"/>
                </a:solidFill>
                <a:latin typeface="+mn-lt"/>
                <a:cs typeface="Tahoma"/>
              </a:rPr>
              <a:t>Industrie et électronique</a:t>
            </a:r>
          </a:p>
          <a:p>
            <a:pPr marL="1741170" marR="5080" indent="1113155" algn="r">
              <a:spcBef>
                <a:spcPts val="315"/>
              </a:spcBef>
            </a:pPr>
            <a:r>
              <a:rPr lang="fr-FR" sz="3700" b="1" spc="50" dirty="0">
                <a:solidFill>
                  <a:srgbClr val="231F20"/>
                </a:solidFill>
                <a:latin typeface="+mn-lt"/>
                <a:cs typeface="Tahoma"/>
              </a:rPr>
              <a:t>ou BTS SIO</a:t>
            </a:r>
          </a:p>
          <a:p>
            <a:pPr marL="1741170" marR="5080" indent="1113155" algn="r">
              <a:spcBef>
                <a:spcPts val="315"/>
              </a:spcBef>
            </a:pPr>
            <a:r>
              <a:rPr lang="fr-FR" sz="2400" b="1" spc="50" dirty="0">
                <a:solidFill>
                  <a:srgbClr val="231F20"/>
                </a:solidFill>
                <a:latin typeface="+mn-lt"/>
                <a:cs typeface="Tahoma"/>
              </a:rPr>
              <a:t>(Services Informatiques aux Organisations)</a:t>
            </a:r>
          </a:p>
          <a:p>
            <a:pPr marL="1741170" marR="5080" indent="1113155" algn="r">
              <a:spcBef>
                <a:spcPts val="315"/>
              </a:spcBef>
            </a:pPr>
            <a:r>
              <a:rPr lang="fr-FR" sz="2400" b="1" spc="50" dirty="0">
                <a:solidFill>
                  <a:schemeClr val="accent6"/>
                </a:solidFill>
                <a:latin typeface="+mn-lt"/>
                <a:cs typeface="Tahoma"/>
              </a:rPr>
              <a:t>Services aux entreprises et programmation</a:t>
            </a:r>
            <a:endParaRPr lang="fr-FR" sz="2400" b="0" i="0" u="none" strike="noStrike" baseline="30000" dirty="0">
              <a:solidFill>
                <a:schemeClr val="accent6"/>
              </a:solidFill>
              <a:latin typeface="+mn-lt"/>
            </a:endParaRPr>
          </a:p>
        </p:txBody>
      </p:sp>
      <p:sp>
        <p:nvSpPr>
          <p:cNvPr id="26" name="object 35">
            <a:extLst>
              <a:ext uri="{FF2B5EF4-FFF2-40B4-BE49-F238E27FC236}">
                <a16:creationId xmlns:a16="http://schemas.microsoft.com/office/drawing/2014/main" id="{05F107ED-E5C5-78A8-2A10-BCFCD65E9DC3}"/>
              </a:ext>
            </a:extLst>
          </p:cNvPr>
          <p:cNvSpPr txBox="1">
            <a:spLocks noGrp="1"/>
          </p:cNvSpPr>
          <p:nvPr>
            <p:ph type="body" idx="1"/>
          </p:nvPr>
        </p:nvSpPr>
        <p:spPr>
          <a:xfrm>
            <a:off x="13051845" y="6336328"/>
            <a:ext cx="5476438" cy="965649"/>
          </a:xfrm>
          <a:prstGeom prst="rect">
            <a:avLst/>
          </a:prstGeom>
        </p:spPr>
        <p:txBody>
          <a:bodyPr vert="horz" wrap="square" lIns="0" tIns="13970" rIns="0" bIns="0" rtlCol="0">
            <a:spAutoFit/>
          </a:bodyPr>
          <a:lstStyle/>
          <a:p>
            <a:pPr marL="12700">
              <a:lnSpc>
                <a:spcPct val="100000"/>
              </a:lnSpc>
              <a:spcBef>
                <a:spcPts val="110"/>
              </a:spcBef>
            </a:pPr>
            <a:r>
              <a:rPr lang="fr-FR" b="1" spc="-75" dirty="0" err="1"/>
              <a:t>Bachelors</a:t>
            </a:r>
            <a:endParaRPr lang="fr-FR" b="1" spc="-75" dirty="0"/>
          </a:p>
          <a:p>
            <a:pPr marL="12700">
              <a:lnSpc>
                <a:spcPct val="100000"/>
              </a:lnSpc>
              <a:spcBef>
                <a:spcPts val="110"/>
              </a:spcBef>
            </a:pPr>
            <a:r>
              <a:rPr lang="fr-FR" sz="2400" spc="-75" dirty="0"/>
              <a:t>en cybersécurité sur 3 ans</a:t>
            </a:r>
            <a:endParaRPr sz="2400" dirty="0"/>
          </a:p>
        </p:txBody>
      </p:sp>
      <p:sp>
        <p:nvSpPr>
          <p:cNvPr id="27" name="object 35">
            <a:extLst>
              <a:ext uri="{FF2B5EF4-FFF2-40B4-BE49-F238E27FC236}">
                <a16:creationId xmlns:a16="http://schemas.microsoft.com/office/drawing/2014/main" id="{0160CE87-6361-6F0F-A794-A605F9484EEA}"/>
              </a:ext>
            </a:extLst>
          </p:cNvPr>
          <p:cNvSpPr txBox="1">
            <a:spLocks/>
          </p:cNvSpPr>
          <p:nvPr/>
        </p:nvSpPr>
        <p:spPr>
          <a:xfrm>
            <a:off x="11957050" y="3366486"/>
            <a:ext cx="5476438" cy="1930016"/>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Licences en Informatique</a:t>
            </a:r>
          </a:p>
          <a:p>
            <a:pPr marL="12700">
              <a:spcBef>
                <a:spcPts val="110"/>
              </a:spcBef>
            </a:pPr>
            <a:r>
              <a:rPr lang="fr-FR" sz="2400" spc="-75" dirty="0"/>
              <a:t>avec spécialisation en Sécurité Informatique</a:t>
            </a:r>
          </a:p>
          <a:p>
            <a:pPr marL="12700">
              <a:spcBef>
                <a:spcPts val="110"/>
              </a:spcBef>
            </a:pPr>
            <a:r>
              <a:rPr lang="fr-FR" b="1" spc="-75" dirty="0"/>
              <a:t>ou Licence Professionnelle</a:t>
            </a:r>
          </a:p>
          <a:p>
            <a:pPr marL="12700">
              <a:spcBef>
                <a:spcPts val="110"/>
              </a:spcBef>
            </a:pPr>
            <a:r>
              <a:rPr lang="fr-FR" sz="2400" spc="-75" dirty="0"/>
              <a:t>en Sécurité des Systèmes Informatiques</a:t>
            </a:r>
            <a:endParaRPr lang="fr-FR" sz="2400" dirty="0"/>
          </a:p>
        </p:txBody>
      </p:sp>
      <p:sp>
        <p:nvSpPr>
          <p:cNvPr id="28" name="object 35">
            <a:extLst>
              <a:ext uri="{FF2B5EF4-FFF2-40B4-BE49-F238E27FC236}">
                <a16:creationId xmlns:a16="http://schemas.microsoft.com/office/drawing/2014/main" id="{E1FEF0A5-FE77-1166-6F74-25CA58383343}"/>
              </a:ext>
            </a:extLst>
          </p:cNvPr>
          <p:cNvSpPr txBox="1">
            <a:spLocks/>
          </p:cNvSpPr>
          <p:nvPr/>
        </p:nvSpPr>
        <p:spPr>
          <a:xfrm>
            <a:off x="12033826" y="7674616"/>
            <a:ext cx="6040326" cy="1704313"/>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BUT</a:t>
            </a:r>
          </a:p>
          <a:p>
            <a:pPr marL="12700">
              <a:spcBef>
                <a:spcPts val="110"/>
              </a:spcBef>
            </a:pPr>
            <a:r>
              <a:rPr lang="fr-FR" sz="2400" spc="-75" dirty="0"/>
              <a:t>(</a:t>
            </a:r>
            <a:r>
              <a:rPr lang="fr-FR" sz="2400" spc="-75" dirty="0" err="1"/>
              <a:t>Bachelor</a:t>
            </a:r>
            <a:r>
              <a:rPr lang="fr-FR" sz="2400" spc="-75" dirty="0"/>
              <a:t> Universitaire de Technologie) avec un parcours en Réseaux et Télécommunications (R&amp;T) et option Cybersécurité</a:t>
            </a:r>
            <a:endParaRPr lang="fr-FR" sz="2400" dirty="0"/>
          </a:p>
        </p:txBody>
      </p:sp>
    </p:spTree>
    <p:extLst>
      <p:ext uri="{BB962C8B-B14F-4D97-AF65-F5344CB8AC3E}">
        <p14:creationId xmlns:p14="http://schemas.microsoft.com/office/powerpoint/2010/main" val="332506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2" name="object 2">
            <a:extLst>
              <a:ext uri="{FF2B5EF4-FFF2-40B4-BE49-F238E27FC236}">
                <a16:creationId xmlns:a16="http://schemas.microsoft.com/office/drawing/2014/main" id="{3E5D7F22-AF36-BA88-4B69-6EA103C4D873}"/>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grpSp>
        <p:nvGrpSpPr>
          <p:cNvPr id="3" name="object 3">
            <a:extLst>
              <a:ext uri="{FF2B5EF4-FFF2-40B4-BE49-F238E27FC236}">
                <a16:creationId xmlns:a16="http://schemas.microsoft.com/office/drawing/2014/main" id="{457AA109-6F13-8F1D-3F02-DABFF77032B2}"/>
              </a:ext>
            </a:extLst>
          </p:cNvPr>
          <p:cNvGrpSpPr/>
          <p:nvPr/>
        </p:nvGrpSpPr>
        <p:grpSpPr>
          <a:xfrm>
            <a:off x="13005043" y="4530171"/>
            <a:ext cx="5071745" cy="2092960"/>
            <a:chOff x="13005043" y="4530171"/>
            <a:chExt cx="5071745" cy="2092960"/>
          </a:xfrm>
        </p:grpSpPr>
        <p:sp>
          <p:nvSpPr>
            <p:cNvPr id="4" name="object 4">
              <a:extLst>
                <a:ext uri="{FF2B5EF4-FFF2-40B4-BE49-F238E27FC236}">
                  <a16:creationId xmlns:a16="http://schemas.microsoft.com/office/drawing/2014/main" id="{5EA2FA08-9C0E-68E6-5831-2A57E367FBB9}"/>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5" name="object 5">
              <a:extLst>
                <a:ext uri="{FF2B5EF4-FFF2-40B4-BE49-F238E27FC236}">
                  <a16:creationId xmlns:a16="http://schemas.microsoft.com/office/drawing/2014/main" id="{7DA7B671-CF31-532D-69EE-BBA83F703FB7}"/>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6" name="object 6">
              <a:extLst>
                <a:ext uri="{FF2B5EF4-FFF2-40B4-BE49-F238E27FC236}">
                  <a16:creationId xmlns:a16="http://schemas.microsoft.com/office/drawing/2014/main" id="{66A6EBED-62D6-B7E5-D7E9-2829C15A2C8E}"/>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grpSp>
      <p:pic>
        <p:nvPicPr>
          <p:cNvPr id="7" name="object 7">
            <a:extLst>
              <a:ext uri="{FF2B5EF4-FFF2-40B4-BE49-F238E27FC236}">
                <a16:creationId xmlns:a16="http://schemas.microsoft.com/office/drawing/2014/main" id="{DEB8B4CC-1215-CC87-71C3-C360469926B1}"/>
              </a:ext>
            </a:extLst>
          </p:cNvPr>
          <p:cNvPicPr/>
          <p:nvPr/>
        </p:nvPicPr>
        <p:blipFill>
          <a:blip r:embed="rId4" cstate="print"/>
          <a:stretch>
            <a:fillRect/>
          </a:stretch>
        </p:blipFill>
        <p:spPr>
          <a:xfrm>
            <a:off x="14847840" y="9600391"/>
            <a:ext cx="1686750" cy="576439"/>
          </a:xfrm>
          <a:prstGeom prst="rect">
            <a:avLst/>
          </a:prstGeom>
        </p:spPr>
      </p:pic>
      <p:pic>
        <p:nvPicPr>
          <p:cNvPr id="8" name="object 8">
            <a:extLst>
              <a:ext uri="{FF2B5EF4-FFF2-40B4-BE49-F238E27FC236}">
                <a16:creationId xmlns:a16="http://schemas.microsoft.com/office/drawing/2014/main" id="{B616A921-A3DD-7CBC-7E52-EE3214D529BB}"/>
              </a:ext>
            </a:extLst>
          </p:cNvPr>
          <p:cNvPicPr/>
          <p:nvPr/>
        </p:nvPicPr>
        <p:blipFill>
          <a:blip r:embed="rId5" cstate="print"/>
          <a:stretch>
            <a:fillRect/>
          </a:stretch>
        </p:blipFill>
        <p:spPr>
          <a:xfrm>
            <a:off x="13831684" y="4382447"/>
            <a:ext cx="964366" cy="1081883"/>
          </a:xfrm>
          <a:prstGeom prst="rect">
            <a:avLst/>
          </a:prstGeom>
        </p:spPr>
      </p:pic>
      <p:pic>
        <p:nvPicPr>
          <p:cNvPr id="9" name="object 9">
            <a:extLst>
              <a:ext uri="{FF2B5EF4-FFF2-40B4-BE49-F238E27FC236}">
                <a16:creationId xmlns:a16="http://schemas.microsoft.com/office/drawing/2014/main" id="{FF1068CC-31E3-10D1-7E83-74C7015EFBDD}"/>
              </a:ext>
            </a:extLst>
          </p:cNvPr>
          <p:cNvPicPr/>
          <p:nvPr/>
        </p:nvPicPr>
        <p:blipFill>
          <a:blip r:embed="rId6" cstate="print"/>
          <a:stretch>
            <a:fillRect/>
          </a:stretch>
        </p:blipFill>
        <p:spPr>
          <a:xfrm>
            <a:off x="15031911" y="4690570"/>
            <a:ext cx="1145180" cy="663447"/>
          </a:xfrm>
          <a:prstGeom prst="rect">
            <a:avLst/>
          </a:prstGeom>
        </p:spPr>
      </p:pic>
      <p:pic>
        <p:nvPicPr>
          <p:cNvPr id="10" name="object 10">
            <a:extLst>
              <a:ext uri="{FF2B5EF4-FFF2-40B4-BE49-F238E27FC236}">
                <a16:creationId xmlns:a16="http://schemas.microsoft.com/office/drawing/2014/main" id="{AF1E7287-35D6-7B19-8E49-DA387A0BFCDF}"/>
              </a:ext>
            </a:extLst>
          </p:cNvPr>
          <p:cNvPicPr/>
          <p:nvPr/>
        </p:nvPicPr>
        <p:blipFill>
          <a:blip r:embed="rId7" cstate="print"/>
          <a:stretch>
            <a:fillRect/>
          </a:stretch>
        </p:blipFill>
        <p:spPr>
          <a:xfrm>
            <a:off x="16250515" y="4662563"/>
            <a:ext cx="968084" cy="662038"/>
          </a:xfrm>
          <a:prstGeom prst="rect">
            <a:avLst/>
          </a:prstGeom>
        </p:spPr>
      </p:pic>
      <p:grpSp>
        <p:nvGrpSpPr>
          <p:cNvPr id="11" name="object 11">
            <a:extLst>
              <a:ext uri="{FF2B5EF4-FFF2-40B4-BE49-F238E27FC236}">
                <a16:creationId xmlns:a16="http://schemas.microsoft.com/office/drawing/2014/main" id="{5D402948-4FFD-19CB-E114-D5A6DD23DBB1}"/>
              </a:ext>
            </a:extLst>
          </p:cNvPr>
          <p:cNvGrpSpPr/>
          <p:nvPr/>
        </p:nvGrpSpPr>
        <p:grpSpPr>
          <a:xfrm>
            <a:off x="7569053" y="5575864"/>
            <a:ext cx="5039360" cy="4601210"/>
            <a:chOff x="7569053" y="5575864"/>
            <a:chExt cx="5039360" cy="4601210"/>
          </a:xfrm>
        </p:grpSpPr>
        <p:sp>
          <p:nvSpPr>
            <p:cNvPr id="12" name="object 12">
              <a:extLst>
                <a:ext uri="{FF2B5EF4-FFF2-40B4-BE49-F238E27FC236}">
                  <a16:creationId xmlns:a16="http://schemas.microsoft.com/office/drawing/2014/main" id="{FC664D17-5115-45AE-55F3-DC344114257E}"/>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14" name="object 13">
              <a:extLst>
                <a:ext uri="{FF2B5EF4-FFF2-40B4-BE49-F238E27FC236}">
                  <a16:creationId xmlns:a16="http://schemas.microsoft.com/office/drawing/2014/main" id="{7FC69255-37E5-F0DF-221B-21CC9EC81B09}"/>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15" name="object 14">
              <a:extLst>
                <a:ext uri="{FF2B5EF4-FFF2-40B4-BE49-F238E27FC236}">
                  <a16:creationId xmlns:a16="http://schemas.microsoft.com/office/drawing/2014/main" id="{7A5F940B-476A-D5A0-CA06-942C273D39BB}"/>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16" name="object 15">
              <a:extLst>
                <a:ext uri="{FF2B5EF4-FFF2-40B4-BE49-F238E27FC236}">
                  <a16:creationId xmlns:a16="http://schemas.microsoft.com/office/drawing/2014/main" id="{CA9B0F28-0896-3A93-12F5-3B7D93381019}"/>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17" name="object 16">
              <a:extLst>
                <a:ext uri="{FF2B5EF4-FFF2-40B4-BE49-F238E27FC236}">
                  <a16:creationId xmlns:a16="http://schemas.microsoft.com/office/drawing/2014/main" id="{92CF59A4-9C20-2685-C2EC-83B2221267E0}"/>
                </a:ext>
              </a:extLst>
            </p:cNvPr>
            <p:cNvPicPr/>
            <p:nvPr/>
          </p:nvPicPr>
          <p:blipFill>
            <a:blip r:embed="rId8" cstate="print"/>
            <a:stretch>
              <a:fillRect/>
            </a:stretch>
          </p:blipFill>
          <p:spPr>
            <a:xfrm>
              <a:off x="8964306" y="9580644"/>
              <a:ext cx="2275231" cy="596180"/>
            </a:xfrm>
            <a:prstGeom prst="rect">
              <a:avLst/>
            </a:prstGeom>
          </p:spPr>
        </p:pic>
        <p:pic>
          <p:nvPicPr>
            <p:cNvPr id="18" name="object 17">
              <a:extLst>
                <a:ext uri="{FF2B5EF4-FFF2-40B4-BE49-F238E27FC236}">
                  <a16:creationId xmlns:a16="http://schemas.microsoft.com/office/drawing/2014/main" id="{04574586-39E7-29DC-C8C4-999C787D5357}"/>
                </a:ext>
              </a:extLst>
            </p:cNvPr>
            <p:cNvPicPr/>
            <p:nvPr/>
          </p:nvPicPr>
          <p:blipFill>
            <a:blip r:embed="rId9" cstate="print"/>
            <a:stretch>
              <a:fillRect/>
            </a:stretch>
          </p:blipFill>
          <p:spPr>
            <a:xfrm>
              <a:off x="8323117" y="5575864"/>
              <a:ext cx="3854327" cy="1520929"/>
            </a:xfrm>
            <a:prstGeom prst="rect">
              <a:avLst/>
            </a:prstGeom>
          </p:spPr>
        </p:pic>
      </p:grpSp>
      <p:grpSp>
        <p:nvGrpSpPr>
          <p:cNvPr id="19" name="object 18">
            <a:extLst>
              <a:ext uri="{FF2B5EF4-FFF2-40B4-BE49-F238E27FC236}">
                <a16:creationId xmlns:a16="http://schemas.microsoft.com/office/drawing/2014/main" id="{85923CC6-C1FD-3E58-EA5F-58145AC65906}"/>
              </a:ext>
            </a:extLst>
          </p:cNvPr>
          <p:cNvGrpSpPr/>
          <p:nvPr/>
        </p:nvGrpSpPr>
        <p:grpSpPr>
          <a:xfrm>
            <a:off x="1789119" y="5558032"/>
            <a:ext cx="8828499" cy="4618796"/>
            <a:chOff x="1789119" y="5558032"/>
            <a:chExt cx="8828499" cy="4618796"/>
          </a:xfrm>
        </p:grpSpPr>
        <p:sp>
          <p:nvSpPr>
            <p:cNvPr id="20" name="object 19">
              <a:extLst>
                <a:ext uri="{FF2B5EF4-FFF2-40B4-BE49-F238E27FC236}">
                  <a16:creationId xmlns:a16="http://schemas.microsoft.com/office/drawing/2014/main" id="{9A2EEF80-628A-70F7-15BC-AAEE0753796E}"/>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alpha val="9999"/>
              </a:srgbClr>
            </a:solidFill>
          </p:spPr>
          <p:txBody>
            <a:bodyPr wrap="square" lIns="0" tIns="0" rIns="0" bIns="0" rtlCol="0"/>
            <a:lstStyle/>
            <a:p>
              <a:endParaRPr/>
            </a:p>
          </p:txBody>
        </p:sp>
        <p:sp>
          <p:nvSpPr>
            <p:cNvPr id="21" name="object 20">
              <a:extLst>
                <a:ext uri="{FF2B5EF4-FFF2-40B4-BE49-F238E27FC236}">
                  <a16:creationId xmlns:a16="http://schemas.microsoft.com/office/drawing/2014/main" id="{D3176F52-C3C2-CFDD-DB7E-EDBAFA9F070A}"/>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alpha val="9999"/>
              </a:srgbClr>
            </a:solidFill>
          </p:spPr>
          <p:txBody>
            <a:bodyPr wrap="square" lIns="0" tIns="0" rIns="0" bIns="0" rtlCol="0"/>
            <a:lstStyle/>
            <a:p>
              <a:endParaRPr/>
            </a:p>
          </p:txBody>
        </p:sp>
        <p:sp>
          <p:nvSpPr>
            <p:cNvPr id="22" name="object 21">
              <a:extLst>
                <a:ext uri="{FF2B5EF4-FFF2-40B4-BE49-F238E27FC236}">
                  <a16:creationId xmlns:a16="http://schemas.microsoft.com/office/drawing/2014/main" id="{999F7D94-C118-D3E4-4F24-5BB7440761EC}"/>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alpha val="9999"/>
              </a:srgbClr>
            </a:solidFill>
          </p:spPr>
          <p:txBody>
            <a:bodyPr wrap="square" lIns="0" tIns="0" rIns="0" bIns="0" rtlCol="0"/>
            <a:lstStyle/>
            <a:p>
              <a:endParaRPr/>
            </a:p>
          </p:txBody>
        </p:sp>
        <p:sp>
          <p:nvSpPr>
            <p:cNvPr id="23" name="object 22">
              <a:extLst>
                <a:ext uri="{FF2B5EF4-FFF2-40B4-BE49-F238E27FC236}">
                  <a16:creationId xmlns:a16="http://schemas.microsoft.com/office/drawing/2014/main" id="{1803E331-69C9-8F51-8A53-C856BE715CED}"/>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alpha val="9999"/>
              </a:srgbClr>
            </a:solidFill>
          </p:spPr>
          <p:txBody>
            <a:bodyPr wrap="square" lIns="0" tIns="0" rIns="0" bIns="0" rtlCol="0"/>
            <a:lstStyle/>
            <a:p>
              <a:endParaRPr dirty="0"/>
            </a:p>
          </p:txBody>
        </p:sp>
        <p:pic>
          <p:nvPicPr>
            <p:cNvPr id="24" name="object 23">
              <a:extLst>
                <a:ext uri="{FF2B5EF4-FFF2-40B4-BE49-F238E27FC236}">
                  <a16:creationId xmlns:a16="http://schemas.microsoft.com/office/drawing/2014/main" id="{9F4FA6F4-05C4-42C8-FE0A-6117CF5FD166}"/>
                </a:ext>
              </a:extLst>
            </p:cNvPr>
            <p:cNvPicPr/>
            <p:nvPr/>
          </p:nvPicPr>
          <p:blipFill>
            <a:blip r:embed="rId10" cstate="print"/>
            <a:stretch>
              <a:fillRect/>
            </a:stretch>
          </p:blipFill>
          <p:spPr>
            <a:xfrm>
              <a:off x="3653118" y="9445118"/>
              <a:ext cx="1649979" cy="731710"/>
            </a:xfrm>
            <a:prstGeom prst="rect">
              <a:avLst/>
            </a:prstGeom>
          </p:spPr>
        </p:pic>
        <p:sp>
          <p:nvSpPr>
            <p:cNvPr id="25" name="object 25">
              <a:extLst>
                <a:ext uri="{FF2B5EF4-FFF2-40B4-BE49-F238E27FC236}">
                  <a16:creationId xmlns:a16="http://schemas.microsoft.com/office/drawing/2014/main" id="{0EC28B14-15C3-33AA-1114-9092B95A0A4C}"/>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alpha val="9999"/>
              </a:srgbClr>
            </a:solidFill>
          </p:spPr>
          <p:txBody>
            <a:bodyPr wrap="square" lIns="0" tIns="0" rIns="0" bIns="0" rtlCol="0"/>
            <a:lstStyle/>
            <a:p>
              <a:endParaRPr dirty="0"/>
            </a:p>
          </p:txBody>
        </p:sp>
        <p:pic>
          <p:nvPicPr>
            <p:cNvPr id="26" name="object 26">
              <a:extLst>
                <a:ext uri="{FF2B5EF4-FFF2-40B4-BE49-F238E27FC236}">
                  <a16:creationId xmlns:a16="http://schemas.microsoft.com/office/drawing/2014/main" id="{BA739623-DEA1-4B98-BAAB-0921FD034D0C}"/>
                </a:ext>
              </a:extLst>
            </p:cNvPr>
            <p:cNvPicPr/>
            <p:nvPr/>
          </p:nvPicPr>
          <p:blipFill>
            <a:blip r:embed="rId11" cstate="print"/>
            <a:stretch>
              <a:fillRect/>
            </a:stretch>
          </p:blipFill>
          <p:spPr>
            <a:xfrm>
              <a:off x="3065138" y="7180087"/>
              <a:ext cx="499516" cy="257629"/>
            </a:xfrm>
            <a:prstGeom prst="rect">
              <a:avLst/>
            </a:prstGeom>
          </p:spPr>
        </p:pic>
        <p:pic>
          <p:nvPicPr>
            <p:cNvPr id="27" name="object 27">
              <a:extLst>
                <a:ext uri="{FF2B5EF4-FFF2-40B4-BE49-F238E27FC236}">
                  <a16:creationId xmlns:a16="http://schemas.microsoft.com/office/drawing/2014/main" id="{C563E4F5-06BE-FF75-D087-44C9F839D56F}"/>
                </a:ext>
              </a:extLst>
            </p:cNvPr>
            <p:cNvPicPr/>
            <p:nvPr/>
          </p:nvPicPr>
          <p:blipFill>
            <a:blip r:embed="rId12" cstate="print"/>
            <a:stretch>
              <a:fillRect/>
            </a:stretch>
          </p:blipFill>
          <p:spPr>
            <a:xfrm>
              <a:off x="3065147" y="7527765"/>
              <a:ext cx="322419" cy="251344"/>
            </a:xfrm>
            <a:prstGeom prst="rect">
              <a:avLst/>
            </a:prstGeom>
          </p:spPr>
        </p:pic>
        <p:pic>
          <p:nvPicPr>
            <p:cNvPr id="28" name="object 28">
              <a:extLst>
                <a:ext uri="{FF2B5EF4-FFF2-40B4-BE49-F238E27FC236}">
                  <a16:creationId xmlns:a16="http://schemas.microsoft.com/office/drawing/2014/main" id="{FEBCB1D8-B479-0855-CA76-B652A93F3B7D}"/>
                </a:ext>
              </a:extLst>
            </p:cNvPr>
            <p:cNvPicPr/>
            <p:nvPr/>
          </p:nvPicPr>
          <p:blipFill>
            <a:blip r:embed="rId13" cstate="print"/>
            <a:stretch>
              <a:fillRect/>
            </a:stretch>
          </p:blipFill>
          <p:spPr>
            <a:xfrm>
              <a:off x="3972875" y="7180087"/>
              <a:ext cx="2439577" cy="994530"/>
            </a:xfrm>
            <a:prstGeom prst="rect">
              <a:avLst/>
            </a:prstGeom>
          </p:spPr>
        </p:pic>
        <p:pic>
          <p:nvPicPr>
            <p:cNvPr id="29" name="object 30">
              <a:extLst>
                <a:ext uri="{FF2B5EF4-FFF2-40B4-BE49-F238E27FC236}">
                  <a16:creationId xmlns:a16="http://schemas.microsoft.com/office/drawing/2014/main" id="{D146AD42-F665-6EC4-FDE2-47FEC97A5D96}"/>
                </a:ext>
              </a:extLst>
            </p:cNvPr>
            <p:cNvPicPr/>
            <p:nvPr/>
          </p:nvPicPr>
          <p:blipFill>
            <a:blip r:embed="rId14" cstate="print"/>
            <a:stretch>
              <a:fillRect/>
            </a:stretch>
          </p:blipFill>
          <p:spPr>
            <a:xfrm>
              <a:off x="9542226" y="5558032"/>
              <a:ext cx="1075392" cy="1004073"/>
            </a:xfrm>
            <a:prstGeom prst="rect">
              <a:avLst/>
            </a:prstGeom>
          </p:spPr>
        </p:pic>
      </p:grpSp>
      <p:grpSp>
        <p:nvGrpSpPr>
          <p:cNvPr id="30" name="object 33">
            <a:extLst>
              <a:ext uri="{FF2B5EF4-FFF2-40B4-BE49-F238E27FC236}">
                <a16:creationId xmlns:a16="http://schemas.microsoft.com/office/drawing/2014/main" id="{F2790537-0CCB-EDEA-84B5-DBADA9877D88}"/>
              </a:ext>
            </a:extLst>
          </p:cNvPr>
          <p:cNvGrpSpPr/>
          <p:nvPr/>
        </p:nvGrpSpPr>
        <p:grpSpPr>
          <a:xfrm>
            <a:off x="10697026" y="5269798"/>
            <a:ext cx="4819015" cy="2433320"/>
            <a:chOff x="10697026" y="5269798"/>
            <a:chExt cx="4819015" cy="2433320"/>
          </a:xfrm>
        </p:grpSpPr>
        <p:pic>
          <p:nvPicPr>
            <p:cNvPr id="31" name="object 34">
              <a:extLst>
                <a:ext uri="{FF2B5EF4-FFF2-40B4-BE49-F238E27FC236}">
                  <a16:creationId xmlns:a16="http://schemas.microsoft.com/office/drawing/2014/main" id="{77B5DB56-5F05-A5D1-B810-3FDF3FEECBCE}"/>
                </a:ext>
              </a:extLst>
            </p:cNvPr>
            <p:cNvPicPr/>
            <p:nvPr/>
          </p:nvPicPr>
          <p:blipFill>
            <a:blip r:embed="rId15" cstate="print"/>
            <a:stretch>
              <a:fillRect/>
            </a:stretch>
          </p:blipFill>
          <p:spPr>
            <a:xfrm>
              <a:off x="10697026" y="5366738"/>
              <a:ext cx="3537033" cy="1350544"/>
            </a:xfrm>
            <a:prstGeom prst="rect">
              <a:avLst/>
            </a:prstGeom>
          </p:spPr>
        </p:pic>
        <p:sp>
          <p:nvSpPr>
            <p:cNvPr id="32" name="object 35">
              <a:extLst>
                <a:ext uri="{FF2B5EF4-FFF2-40B4-BE49-F238E27FC236}">
                  <a16:creationId xmlns:a16="http://schemas.microsoft.com/office/drawing/2014/main" id="{F927B784-F012-C348-6AA9-AC74BBA9A473}"/>
                </a:ext>
              </a:extLst>
            </p:cNvPr>
            <p:cNvSpPr/>
            <p:nvPr/>
          </p:nvSpPr>
          <p:spPr>
            <a:xfrm>
              <a:off x="11959564" y="5293441"/>
              <a:ext cx="3241040" cy="1739264"/>
            </a:xfrm>
            <a:custGeom>
              <a:avLst/>
              <a:gdLst/>
              <a:ahLst/>
              <a:cxnLst/>
              <a:rect l="l" t="t" r="r" b="b"/>
              <a:pathLst>
                <a:path w="3241040" h="1739265">
                  <a:moveTo>
                    <a:pt x="0" y="1435411"/>
                  </a:moveTo>
                  <a:lnTo>
                    <a:pt x="1174587" y="1738722"/>
                  </a:lnTo>
                  <a:lnTo>
                    <a:pt x="1903724" y="1690304"/>
                  </a:lnTo>
                  <a:lnTo>
                    <a:pt x="2491257" y="1155586"/>
                  </a:lnTo>
                  <a:lnTo>
                    <a:pt x="3241032" y="0"/>
                  </a:lnTo>
                </a:path>
              </a:pathLst>
            </a:custGeom>
            <a:ln w="20941">
              <a:solidFill>
                <a:srgbClr val="FFB542"/>
              </a:solidFill>
            </a:ln>
          </p:spPr>
          <p:txBody>
            <a:bodyPr wrap="square" lIns="0" tIns="0" rIns="0" bIns="0" rtlCol="0"/>
            <a:lstStyle/>
            <a:p>
              <a:endParaRPr dirty="0"/>
            </a:p>
          </p:txBody>
        </p:sp>
        <p:sp>
          <p:nvSpPr>
            <p:cNvPr id="33" name="object 36">
              <a:extLst>
                <a:ext uri="{FF2B5EF4-FFF2-40B4-BE49-F238E27FC236}">
                  <a16:creationId xmlns:a16="http://schemas.microsoft.com/office/drawing/2014/main" id="{468ED3B5-D176-7D56-C0AA-44746E764442}"/>
                </a:ext>
              </a:extLst>
            </p:cNvPr>
            <p:cNvSpPr/>
            <p:nvPr/>
          </p:nvSpPr>
          <p:spPr>
            <a:xfrm>
              <a:off x="14133511" y="5275034"/>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36" name="object 39">
            <a:extLst>
              <a:ext uri="{FF2B5EF4-FFF2-40B4-BE49-F238E27FC236}">
                <a16:creationId xmlns:a16="http://schemas.microsoft.com/office/drawing/2014/main" id="{FF6BC054-D91C-3429-46A8-FEAE29E0CC4F}"/>
              </a:ext>
            </a:extLst>
          </p:cNvPr>
          <p:cNvSpPr txBox="1"/>
          <p:nvPr/>
        </p:nvSpPr>
        <p:spPr>
          <a:xfrm>
            <a:off x="16292059" y="3405577"/>
            <a:ext cx="3361191" cy="583493"/>
          </a:xfrm>
          <a:prstGeom prst="rect">
            <a:avLst/>
          </a:prstGeom>
        </p:spPr>
        <p:txBody>
          <a:bodyPr vert="horz" wrap="square" lIns="0" tIns="13970" rIns="0" bIns="0" rtlCol="0">
            <a:spAutoFit/>
          </a:bodyPr>
          <a:lstStyle/>
          <a:p>
            <a:pPr marL="12700">
              <a:lnSpc>
                <a:spcPct val="100000"/>
              </a:lnSpc>
              <a:spcBef>
                <a:spcPts val="110"/>
              </a:spcBef>
            </a:pPr>
            <a:r>
              <a:rPr lang="fr-FR" sz="3700" b="1" spc="110" dirty="0">
                <a:solidFill>
                  <a:srgbClr val="231F20"/>
                </a:solidFill>
                <a:latin typeface="+mn-lt"/>
                <a:cs typeface="Tahoma"/>
              </a:rPr>
              <a:t>RNCP niveau 7</a:t>
            </a:r>
            <a:endParaRPr sz="3700" b="1" dirty="0">
              <a:latin typeface="+mn-lt"/>
              <a:cs typeface="Tahoma"/>
            </a:endParaRPr>
          </a:p>
        </p:txBody>
      </p:sp>
      <p:sp>
        <p:nvSpPr>
          <p:cNvPr id="37" name="object 40">
            <a:extLst>
              <a:ext uri="{FF2B5EF4-FFF2-40B4-BE49-F238E27FC236}">
                <a16:creationId xmlns:a16="http://schemas.microsoft.com/office/drawing/2014/main" id="{9A883E90-2823-E25B-FE07-744B11A50B39}"/>
              </a:ext>
            </a:extLst>
          </p:cNvPr>
          <p:cNvSpPr/>
          <p:nvPr/>
        </p:nvSpPr>
        <p:spPr>
          <a:xfrm>
            <a:off x="14133568" y="3692055"/>
            <a:ext cx="528320" cy="507365"/>
          </a:xfrm>
          <a:custGeom>
            <a:avLst/>
            <a:gdLst/>
            <a:ahLst/>
            <a:cxnLst/>
            <a:rect l="l" t="t" r="r" b="b"/>
            <a:pathLst>
              <a:path w="528319" h="507364">
                <a:moveTo>
                  <a:pt x="0" y="0"/>
                </a:moveTo>
                <a:lnTo>
                  <a:pt x="528130" y="0"/>
                </a:lnTo>
                <a:lnTo>
                  <a:pt x="528130" y="507220"/>
                </a:lnTo>
              </a:path>
            </a:pathLst>
          </a:custGeom>
          <a:ln w="10470">
            <a:solidFill>
              <a:srgbClr val="231F20"/>
            </a:solidFill>
          </a:ln>
        </p:spPr>
        <p:txBody>
          <a:bodyPr wrap="square" lIns="0" tIns="0" rIns="0" bIns="0" rtlCol="0"/>
          <a:lstStyle/>
          <a:p>
            <a:endParaRPr/>
          </a:p>
        </p:txBody>
      </p:sp>
      <p:sp>
        <p:nvSpPr>
          <p:cNvPr id="38" name="object 41">
            <a:extLst>
              <a:ext uri="{FF2B5EF4-FFF2-40B4-BE49-F238E27FC236}">
                <a16:creationId xmlns:a16="http://schemas.microsoft.com/office/drawing/2014/main" id="{5E31C7CC-E26C-9417-3AA9-E1C44EEDA06E}"/>
              </a:ext>
            </a:extLst>
          </p:cNvPr>
          <p:cNvSpPr/>
          <p:nvPr/>
        </p:nvSpPr>
        <p:spPr>
          <a:xfrm>
            <a:off x="16753416" y="4095342"/>
            <a:ext cx="0" cy="324485"/>
          </a:xfrm>
          <a:custGeom>
            <a:avLst/>
            <a:gdLst/>
            <a:ahLst/>
            <a:cxnLst/>
            <a:rect l="l" t="t" r="r" b="b"/>
            <a:pathLst>
              <a:path h="324485">
                <a:moveTo>
                  <a:pt x="0" y="324189"/>
                </a:moveTo>
                <a:lnTo>
                  <a:pt x="0" y="0"/>
                </a:lnTo>
              </a:path>
            </a:pathLst>
          </a:custGeom>
          <a:ln w="10470">
            <a:solidFill>
              <a:srgbClr val="231F20"/>
            </a:solidFill>
          </a:ln>
        </p:spPr>
        <p:txBody>
          <a:bodyPr wrap="square" lIns="0" tIns="0" rIns="0" bIns="0" rtlCol="0"/>
          <a:lstStyle/>
          <a:p>
            <a:endParaRPr/>
          </a:p>
        </p:txBody>
      </p:sp>
      <p:sp>
        <p:nvSpPr>
          <p:cNvPr id="39" name="object 3">
            <a:extLst>
              <a:ext uri="{FF2B5EF4-FFF2-40B4-BE49-F238E27FC236}">
                <a16:creationId xmlns:a16="http://schemas.microsoft.com/office/drawing/2014/main" id="{806AF0A4-7279-C75E-4029-9373DEE56C36}"/>
              </a:ext>
            </a:extLst>
          </p:cNvPr>
          <p:cNvSpPr txBox="1"/>
          <p:nvPr/>
        </p:nvSpPr>
        <p:spPr>
          <a:xfrm>
            <a:off x="1789119" y="3378795"/>
            <a:ext cx="12039591" cy="1017586"/>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Écoles d’Ingénieurs</a:t>
            </a:r>
          </a:p>
          <a:p>
            <a:pPr marL="1741170" marR="5080" indent="1113155" algn="r">
              <a:spcBef>
                <a:spcPts val="315"/>
              </a:spcBef>
            </a:pPr>
            <a:r>
              <a:rPr lang="fr-FR" sz="2400" spc="50" dirty="0">
                <a:solidFill>
                  <a:srgbClr val="231F20"/>
                </a:solidFill>
                <a:latin typeface="+mn-lt"/>
                <a:cs typeface="Tahoma"/>
              </a:rPr>
              <a:t>proposant des formations spécialisées en cybersécurité sur 5 ans</a:t>
            </a:r>
            <a:endParaRPr lang="fr-FR" sz="2400" i="0" u="none" strike="noStrike" baseline="30000" dirty="0">
              <a:solidFill>
                <a:srgbClr val="000000"/>
              </a:solidFill>
              <a:latin typeface="+mn-lt"/>
            </a:endParaRPr>
          </a:p>
        </p:txBody>
      </p:sp>
      <p:sp>
        <p:nvSpPr>
          <p:cNvPr id="40" name="object 3">
            <a:extLst>
              <a:ext uri="{FF2B5EF4-FFF2-40B4-BE49-F238E27FC236}">
                <a16:creationId xmlns:a16="http://schemas.microsoft.com/office/drawing/2014/main" id="{B4296982-9736-D53D-3C12-637B4FE6649E}"/>
              </a:ext>
            </a:extLst>
          </p:cNvPr>
          <p:cNvSpPr txBox="1"/>
          <p:nvPr/>
        </p:nvSpPr>
        <p:spPr>
          <a:xfrm>
            <a:off x="1646518" y="7348786"/>
            <a:ext cx="12039591" cy="1217641"/>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Master en Sécurité Informatique</a:t>
            </a:r>
          </a:p>
          <a:p>
            <a:pPr marL="1741170" marR="5080" indent="1113155" algn="r">
              <a:spcBef>
                <a:spcPts val="315"/>
              </a:spcBef>
            </a:pPr>
            <a:r>
              <a:rPr lang="fr-FR" sz="3700" b="1" spc="50" dirty="0">
                <a:solidFill>
                  <a:srgbClr val="231F20"/>
                </a:solidFill>
                <a:latin typeface="+mn-lt"/>
                <a:cs typeface="Tahoma"/>
              </a:rPr>
              <a:t>ou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283631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object 89">
            <a:hlinkClick r:id="rId2"/>
          </p:cNvPr>
          <p:cNvSpPr/>
          <p:nvPr/>
        </p:nvSpPr>
        <p:spPr>
          <a:xfrm>
            <a:off x="16623469" y="2870534"/>
            <a:ext cx="934719" cy="401320"/>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90" name="object 90"/>
          <p:cNvSpPr txBox="1"/>
          <p:nvPr/>
        </p:nvSpPr>
        <p:spPr>
          <a:xfrm>
            <a:off x="16735437"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94" name="object 2">
            <a:extLst>
              <a:ext uri="{FF2B5EF4-FFF2-40B4-BE49-F238E27FC236}">
                <a16:creationId xmlns:a16="http://schemas.microsoft.com/office/drawing/2014/main" id="{4FD8D739-06F5-DEF2-FCC0-8D9C3867305B}"/>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105" name="object 56">
            <a:hlinkClick r:id="rId4"/>
            <a:extLst>
              <a:ext uri="{FF2B5EF4-FFF2-40B4-BE49-F238E27FC236}">
                <a16:creationId xmlns:a16="http://schemas.microsoft.com/office/drawing/2014/main" id="{819A0FDF-E609-6F86-CAE5-BB5B93072542}"/>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06" name="object 57">
            <a:extLst>
              <a:ext uri="{FF2B5EF4-FFF2-40B4-BE49-F238E27FC236}">
                <a16:creationId xmlns:a16="http://schemas.microsoft.com/office/drawing/2014/main" id="{7B934C33-F504-CE6C-0C7F-4633A947DAC5}"/>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49" name="object 46">
            <a:hlinkClick r:id="rId6"/>
            <a:extLst>
              <a:ext uri="{FF2B5EF4-FFF2-40B4-BE49-F238E27FC236}">
                <a16:creationId xmlns:a16="http://schemas.microsoft.com/office/drawing/2014/main" id="{A2225590-C6C1-E987-8298-8B5A2D1C86D3}"/>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50" name="object 47">
            <a:extLst>
              <a:ext uri="{FF2B5EF4-FFF2-40B4-BE49-F238E27FC236}">
                <a16:creationId xmlns:a16="http://schemas.microsoft.com/office/drawing/2014/main" id="{7C3B125B-E2E4-D2FE-0AD0-94CF12B73E3E}"/>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pic>
        <p:nvPicPr>
          <p:cNvPr id="12" name="Image 11">
            <a:extLst>
              <a:ext uri="{FF2B5EF4-FFF2-40B4-BE49-F238E27FC236}">
                <a16:creationId xmlns:a16="http://schemas.microsoft.com/office/drawing/2014/main" id="{A6030DE6-2759-8BD9-6ADD-D63F4791B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14" name="Image 13">
            <a:extLst>
              <a:ext uri="{FF2B5EF4-FFF2-40B4-BE49-F238E27FC236}">
                <a16:creationId xmlns:a16="http://schemas.microsoft.com/office/drawing/2014/main" id="{B7FCDF9D-8379-247B-00F1-7E498A1C34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17" name="Image 16">
            <a:extLst>
              <a:ext uri="{FF2B5EF4-FFF2-40B4-BE49-F238E27FC236}">
                <a16:creationId xmlns:a16="http://schemas.microsoft.com/office/drawing/2014/main" id="{93CDFAB8-1D9A-2FF9-0CC7-2158FF6B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pic>
        <p:nvPicPr>
          <p:cNvPr id="19" name="Image 18">
            <a:extLst>
              <a:ext uri="{FF2B5EF4-FFF2-40B4-BE49-F238E27FC236}">
                <a16:creationId xmlns:a16="http://schemas.microsoft.com/office/drawing/2014/main" id="{D43E5E66-FF82-753D-7CE5-6ED227ACBA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5120" y="3444875"/>
            <a:ext cx="4130887" cy="6248400"/>
          </a:xfrm>
          <a:prstGeom prst="rect">
            <a:avLst/>
          </a:prstGeom>
        </p:spPr>
      </p:pic>
      <p:sp>
        <p:nvSpPr>
          <p:cNvPr id="2" name="object 10">
            <a:hlinkClick r:id="rId11"/>
            <a:extLst>
              <a:ext uri="{FF2B5EF4-FFF2-40B4-BE49-F238E27FC236}">
                <a16:creationId xmlns:a16="http://schemas.microsoft.com/office/drawing/2014/main" id="{3C8B3A8E-8EA6-94AF-832D-C413637795B4}"/>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 name="object 11">
            <a:extLst>
              <a:ext uri="{FF2B5EF4-FFF2-40B4-BE49-F238E27FC236}">
                <a16:creationId xmlns:a16="http://schemas.microsoft.com/office/drawing/2014/main" id="{6A86BC2C-8A92-52DD-39BE-54E47C194360}"/>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2" name="object 3">
            <a:extLst>
              <a:ext uri="{FF2B5EF4-FFF2-40B4-BE49-F238E27FC236}">
                <a16:creationId xmlns:a16="http://schemas.microsoft.com/office/drawing/2014/main" id="{4A378D31-E14A-2F22-BBA7-57A908C9E353}"/>
              </a:ext>
            </a:extLst>
          </p:cNvPr>
          <p:cNvGrpSpPr/>
          <p:nvPr/>
        </p:nvGrpSpPr>
        <p:grpSpPr>
          <a:xfrm>
            <a:off x="601869" y="7123086"/>
            <a:ext cx="4702810" cy="2592705"/>
            <a:chOff x="601869" y="7123086"/>
            <a:chExt cx="4702810" cy="2592705"/>
          </a:xfrm>
        </p:grpSpPr>
        <p:sp>
          <p:nvSpPr>
            <p:cNvPr id="3" name="object 4">
              <a:extLst>
                <a:ext uri="{FF2B5EF4-FFF2-40B4-BE49-F238E27FC236}">
                  <a16:creationId xmlns:a16="http://schemas.microsoft.com/office/drawing/2014/main" id="{0AE5BF97-B76B-EFCA-74D5-2ADED600C574}"/>
                </a:ext>
              </a:extLst>
            </p:cNvPr>
            <p:cNvSpPr/>
            <p:nvPr/>
          </p:nvSpPr>
          <p:spPr>
            <a:xfrm>
              <a:off x="601869" y="8175117"/>
              <a:ext cx="4702810" cy="987425"/>
            </a:xfrm>
            <a:custGeom>
              <a:avLst/>
              <a:gdLst/>
              <a:ahLst/>
              <a:cxnLst/>
              <a:rect l="l" t="t" r="r" b="b"/>
              <a:pathLst>
                <a:path w="4702810" h="987425">
                  <a:moveTo>
                    <a:pt x="4548594" y="0"/>
                  </a:moveTo>
                  <a:lnTo>
                    <a:pt x="161827" y="183701"/>
                  </a:lnTo>
                  <a:lnTo>
                    <a:pt x="0" y="286671"/>
                  </a:lnTo>
                  <a:lnTo>
                    <a:pt x="2511933" y="987216"/>
                  </a:lnTo>
                  <a:lnTo>
                    <a:pt x="4702495" y="45098"/>
                  </a:lnTo>
                  <a:lnTo>
                    <a:pt x="4548594" y="0"/>
                  </a:lnTo>
                  <a:close/>
                </a:path>
              </a:pathLst>
            </a:custGeom>
            <a:solidFill>
              <a:srgbClr val="EDEDED">
                <a:alpha val="9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34B289DE-9E81-BDE4-0026-AE75A62DFE0E}"/>
                </a:ext>
              </a:extLst>
            </p:cNvPr>
            <p:cNvSpPr/>
            <p:nvPr/>
          </p:nvSpPr>
          <p:spPr>
            <a:xfrm>
              <a:off x="3087016" y="7701504"/>
              <a:ext cx="2063750" cy="1315085"/>
            </a:xfrm>
            <a:custGeom>
              <a:avLst/>
              <a:gdLst/>
              <a:ahLst/>
              <a:cxnLst/>
              <a:rect l="l" t="t" r="r" b="b"/>
              <a:pathLst>
                <a:path w="2063750" h="1315084">
                  <a:moveTo>
                    <a:pt x="1684556" y="0"/>
                  </a:moveTo>
                  <a:lnTo>
                    <a:pt x="0" y="683769"/>
                  </a:lnTo>
                  <a:lnTo>
                    <a:pt x="0" y="1314619"/>
                  </a:lnTo>
                  <a:lnTo>
                    <a:pt x="2063455" y="473619"/>
                  </a:lnTo>
                  <a:lnTo>
                    <a:pt x="1684556" y="0"/>
                  </a:lnTo>
                  <a:close/>
                </a:path>
              </a:pathLst>
            </a:custGeom>
            <a:solidFill>
              <a:srgbClr val="F7D842">
                <a:alpha val="9999"/>
              </a:srgbClr>
            </a:solidFill>
          </p:spPr>
          <p:txBody>
            <a:bodyPr wrap="square" lIns="0" tIns="0" rIns="0" bIns="0" rtlCol="0"/>
            <a:lstStyle/>
            <a:p>
              <a:endParaRPr/>
            </a:p>
          </p:txBody>
        </p:sp>
        <p:sp>
          <p:nvSpPr>
            <p:cNvPr id="5" name="object 6">
              <a:extLst>
                <a:ext uri="{FF2B5EF4-FFF2-40B4-BE49-F238E27FC236}">
                  <a16:creationId xmlns:a16="http://schemas.microsoft.com/office/drawing/2014/main" id="{EB4EDA70-3996-C3E0-22ED-1D5ED2CF8AD7}"/>
                </a:ext>
              </a:extLst>
            </p:cNvPr>
            <p:cNvSpPr/>
            <p:nvPr/>
          </p:nvSpPr>
          <p:spPr>
            <a:xfrm>
              <a:off x="763693" y="786312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CEDAF">
                <a:alpha val="9999"/>
              </a:srgbClr>
            </a:solidFill>
          </p:spPr>
          <p:txBody>
            <a:bodyPr wrap="square" lIns="0" tIns="0" rIns="0" bIns="0" rtlCol="0"/>
            <a:lstStyle/>
            <a:p>
              <a:endParaRPr/>
            </a:p>
          </p:txBody>
        </p:sp>
        <p:sp>
          <p:nvSpPr>
            <p:cNvPr id="6" name="object 7">
              <a:extLst>
                <a:ext uri="{FF2B5EF4-FFF2-40B4-BE49-F238E27FC236}">
                  <a16:creationId xmlns:a16="http://schemas.microsoft.com/office/drawing/2014/main" id="{DE65FC64-1A70-DAC9-3B2F-19C5D7CA890B}"/>
                </a:ext>
              </a:extLst>
            </p:cNvPr>
            <p:cNvSpPr/>
            <p:nvPr/>
          </p:nvSpPr>
          <p:spPr>
            <a:xfrm>
              <a:off x="1073003" y="7205727"/>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BF26">
                <a:alpha val="9999"/>
              </a:srgbClr>
            </a:solidFill>
          </p:spPr>
          <p:txBody>
            <a:bodyPr wrap="square" lIns="0" tIns="0" rIns="0" bIns="0" rtlCol="0"/>
            <a:lstStyle/>
            <a:p>
              <a:endParaRPr/>
            </a:p>
          </p:txBody>
        </p:sp>
        <p:pic>
          <p:nvPicPr>
            <p:cNvPr id="7" name="object 8">
              <a:extLst>
                <a:ext uri="{FF2B5EF4-FFF2-40B4-BE49-F238E27FC236}">
                  <a16:creationId xmlns:a16="http://schemas.microsoft.com/office/drawing/2014/main" id="{8D2AA4B7-F821-2EB8-3DC3-08417F2F3EE2}"/>
                </a:ext>
              </a:extLst>
            </p:cNvPr>
            <p:cNvPicPr/>
            <p:nvPr/>
          </p:nvPicPr>
          <p:blipFill>
            <a:blip r:embed="rId4" cstate="print"/>
            <a:stretch>
              <a:fillRect/>
            </a:stretch>
          </p:blipFill>
          <p:spPr>
            <a:xfrm>
              <a:off x="2214228" y="9082344"/>
              <a:ext cx="1427219" cy="632882"/>
            </a:xfrm>
            <a:prstGeom prst="rect">
              <a:avLst/>
            </a:prstGeom>
          </p:spPr>
        </p:pic>
        <p:sp>
          <p:nvSpPr>
            <p:cNvPr id="8" name="object 9">
              <a:extLst>
                <a:ext uri="{FF2B5EF4-FFF2-40B4-BE49-F238E27FC236}">
                  <a16:creationId xmlns:a16="http://schemas.microsoft.com/office/drawing/2014/main" id="{AAD2DBBC-10C6-F6D4-6962-03996167C113}"/>
                </a:ext>
              </a:extLst>
            </p:cNvPr>
            <p:cNvSpPr/>
            <p:nvPr/>
          </p:nvSpPr>
          <p:spPr>
            <a:xfrm>
              <a:off x="1515403" y="7673121"/>
              <a:ext cx="810895" cy="342265"/>
            </a:xfrm>
            <a:custGeom>
              <a:avLst/>
              <a:gdLst/>
              <a:ahLst/>
              <a:cxnLst/>
              <a:rect l="l" t="t" r="r" b="b"/>
              <a:pathLst>
                <a:path w="810894" h="342265">
                  <a:moveTo>
                    <a:pt x="810718" y="0"/>
                  </a:moveTo>
                  <a:lnTo>
                    <a:pt x="0" y="0"/>
                  </a:lnTo>
                  <a:lnTo>
                    <a:pt x="0" y="182423"/>
                  </a:lnTo>
                  <a:lnTo>
                    <a:pt x="20666" y="232875"/>
                  </a:lnTo>
                  <a:lnTo>
                    <a:pt x="78212" y="276692"/>
                  </a:lnTo>
                  <a:lnTo>
                    <a:pt x="118729" y="295290"/>
                  </a:lnTo>
                  <a:lnTo>
                    <a:pt x="165962" y="311244"/>
                  </a:lnTo>
                  <a:lnTo>
                    <a:pt x="219076" y="324225"/>
                  </a:lnTo>
                  <a:lnTo>
                    <a:pt x="277236" y="333904"/>
                  </a:lnTo>
                  <a:lnTo>
                    <a:pt x="339609" y="339952"/>
                  </a:lnTo>
                  <a:lnTo>
                    <a:pt x="405359" y="342041"/>
                  </a:lnTo>
                  <a:lnTo>
                    <a:pt x="471111" y="339952"/>
                  </a:lnTo>
                  <a:lnTo>
                    <a:pt x="533485" y="333904"/>
                  </a:lnTo>
                  <a:lnTo>
                    <a:pt x="591647" y="324225"/>
                  </a:lnTo>
                  <a:lnTo>
                    <a:pt x="644761" y="311244"/>
                  </a:lnTo>
                  <a:lnTo>
                    <a:pt x="691993" y="295290"/>
                  </a:lnTo>
                  <a:lnTo>
                    <a:pt x="732509" y="276692"/>
                  </a:lnTo>
                  <a:lnTo>
                    <a:pt x="765474" y="255777"/>
                  </a:lnTo>
                  <a:lnTo>
                    <a:pt x="805413" y="208314"/>
                  </a:lnTo>
                  <a:lnTo>
                    <a:pt x="810718" y="182423"/>
                  </a:lnTo>
                  <a:lnTo>
                    <a:pt x="810718" y="0"/>
                  </a:lnTo>
                  <a:close/>
                </a:path>
              </a:pathLst>
            </a:custGeom>
            <a:solidFill>
              <a:srgbClr val="F7D842">
                <a:alpha val="9999"/>
              </a:srgbClr>
            </a:solidFill>
          </p:spPr>
          <p:txBody>
            <a:bodyPr wrap="square" lIns="0" tIns="0" rIns="0" bIns="0" rtlCol="0"/>
            <a:lstStyle/>
            <a:p>
              <a:endParaRPr/>
            </a:p>
          </p:txBody>
        </p:sp>
        <p:sp>
          <p:nvSpPr>
            <p:cNvPr id="9" name="object 10">
              <a:extLst>
                <a:ext uri="{FF2B5EF4-FFF2-40B4-BE49-F238E27FC236}">
                  <a16:creationId xmlns:a16="http://schemas.microsoft.com/office/drawing/2014/main" id="{0C59ABF9-4DA4-E1F3-4411-51E2D1923B38}"/>
                </a:ext>
              </a:extLst>
            </p:cNvPr>
            <p:cNvSpPr/>
            <p:nvPr/>
          </p:nvSpPr>
          <p:spPr>
            <a:xfrm>
              <a:off x="1515407" y="7513503"/>
              <a:ext cx="810895" cy="319405"/>
            </a:xfrm>
            <a:custGeom>
              <a:avLst/>
              <a:gdLst/>
              <a:ahLst/>
              <a:cxnLst/>
              <a:rect l="l" t="t" r="r" b="b"/>
              <a:pathLst>
                <a:path w="810894" h="319404">
                  <a:moveTo>
                    <a:pt x="405359" y="0"/>
                  </a:moveTo>
                  <a:lnTo>
                    <a:pt x="339606" y="2089"/>
                  </a:lnTo>
                  <a:lnTo>
                    <a:pt x="277232" y="8137"/>
                  </a:lnTo>
                  <a:lnTo>
                    <a:pt x="219071" y="17816"/>
                  </a:lnTo>
                  <a:lnTo>
                    <a:pt x="165957" y="30797"/>
                  </a:lnTo>
                  <a:lnTo>
                    <a:pt x="118725" y="46751"/>
                  </a:lnTo>
                  <a:lnTo>
                    <a:pt x="78209" y="65349"/>
                  </a:lnTo>
                  <a:lnTo>
                    <a:pt x="45244" y="86264"/>
                  </a:lnTo>
                  <a:lnTo>
                    <a:pt x="5305" y="133727"/>
                  </a:lnTo>
                  <a:lnTo>
                    <a:pt x="0" y="159618"/>
                  </a:lnTo>
                  <a:lnTo>
                    <a:pt x="5305" y="185509"/>
                  </a:lnTo>
                  <a:lnTo>
                    <a:pt x="45244" y="232971"/>
                  </a:lnTo>
                  <a:lnTo>
                    <a:pt x="78209" y="253886"/>
                  </a:lnTo>
                  <a:lnTo>
                    <a:pt x="118725" y="272485"/>
                  </a:lnTo>
                  <a:lnTo>
                    <a:pt x="165957" y="288439"/>
                  </a:lnTo>
                  <a:lnTo>
                    <a:pt x="219071" y="301420"/>
                  </a:lnTo>
                  <a:lnTo>
                    <a:pt x="277232" y="311098"/>
                  </a:lnTo>
                  <a:lnTo>
                    <a:pt x="339606" y="317147"/>
                  </a:lnTo>
                  <a:lnTo>
                    <a:pt x="405359" y="319236"/>
                  </a:lnTo>
                  <a:lnTo>
                    <a:pt x="471109" y="317147"/>
                  </a:lnTo>
                  <a:lnTo>
                    <a:pt x="533481" y="311098"/>
                  </a:lnTo>
                  <a:lnTo>
                    <a:pt x="591642" y="301420"/>
                  </a:lnTo>
                  <a:lnTo>
                    <a:pt x="644756" y="288439"/>
                  </a:lnTo>
                  <a:lnTo>
                    <a:pt x="691989" y="272485"/>
                  </a:lnTo>
                  <a:lnTo>
                    <a:pt x="732506" y="253886"/>
                  </a:lnTo>
                  <a:lnTo>
                    <a:pt x="765472" y="232971"/>
                  </a:lnTo>
                  <a:lnTo>
                    <a:pt x="805413" y="185509"/>
                  </a:lnTo>
                  <a:lnTo>
                    <a:pt x="810718" y="159618"/>
                  </a:lnTo>
                  <a:lnTo>
                    <a:pt x="805413" y="133727"/>
                  </a:lnTo>
                  <a:lnTo>
                    <a:pt x="765472" y="86264"/>
                  </a:lnTo>
                  <a:lnTo>
                    <a:pt x="732506" y="65349"/>
                  </a:lnTo>
                  <a:lnTo>
                    <a:pt x="691989" y="46751"/>
                  </a:lnTo>
                  <a:lnTo>
                    <a:pt x="644756" y="30797"/>
                  </a:lnTo>
                  <a:lnTo>
                    <a:pt x="591642" y="17816"/>
                  </a:lnTo>
                  <a:lnTo>
                    <a:pt x="533481" y="8137"/>
                  </a:lnTo>
                  <a:lnTo>
                    <a:pt x="471109" y="2089"/>
                  </a:lnTo>
                  <a:lnTo>
                    <a:pt x="405359" y="0"/>
                  </a:lnTo>
                  <a:close/>
                </a:path>
              </a:pathLst>
            </a:custGeom>
            <a:solidFill>
              <a:srgbClr val="FCEDAF">
                <a:alpha val="9999"/>
              </a:srgbClr>
            </a:solidFill>
          </p:spPr>
          <p:txBody>
            <a:bodyPr wrap="square" lIns="0" tIns="0" rIns="0" bIns="0" rtlCol="0"/>
            <a:lstStyle/>
            <a:p>
              <a:endParaRPr/>
            </a:p>
          </p:txBody>
        </p:sp>
        <p:pic>
          <p:nvPicPr>
            <p:cNvPr id="10" name="object 11">
              <a:extLst>
                <a:ext uri="{FF2B5EF4-FFF2-40B4-BE49-F238E27FC236}">
                  <a16:creationId xmlns:a16="http://schemas.microsoft.com/office/drawing/2014/main" id="{A9767222-D948-E2DF-EA54-72EC0F34C1A7}"/>
                </a:ext>
              </a:extLst>
            </p:cNvPr>
            <p:cNvPicPr/>
            <p:nvPr/>
          </p:nvPicPr>
          <p:blipFill>
            <a:blip r:embed="rId5" cstate="print"/>
            <a:stretch>
              <a:fillRect/>
            </a:stretch>
          </p:blipFill>
          <p:spPr>
            <a:xfrm>
              <a:off x="1705629" y="7123086"/>
              <a:ext cx="432080" cy="222998"/>
            </a:xfrm>
            <a:prstGeom prst="rect">
              <a:avLst/>
            </a:prstGeom>
          </p:spPr>
        </p:pic>
        <p:pic>
          <p:nvPicPr>
            <p:cNvPr id="11" name="object 12">
              <a:extLst>
                <a:ext uri="{FF2B5EF4-FFF2-40B4-BE49-F238E27FC236}">
                  <a16:creationId xmlns:a16="http://schemas.microsoft.com/office/drawing/2014/main" id="{C3F6788C-69F3-1D73-789C-A549502C8D93}"/>
                </a:ext>
              </a:extLst>
            </p:cNvPr>
            <p:cNvPicPr/>
            <p:nvPr/>
          </p:nvPicPr>
          <p:blipFill>
            <a:blip r:embed="rId6" cstate="print"/>
            <a:stretch>
              <a:fillRect/>
            </a:stretch>
          </p:blipFill>
          <p:spPr>
            <a:xfrm>
              <a:off x="2490820" y="7123086"/>
              <a:ext cx="2110234" cy="860270"/>
            </a:xfrm>
            <a:prstGeom prst="rect">
              <a:avLst/>
            </a:prstGeom>
          </p:spPr>
        </p:pic>
        <p:pic>
          <p:nvPicPr>
            <p:cNvPr id="12" name="object 13">
              <a:extLst>
                <a:ext uri="{FF2B5EF4-FFF2-40B4-BE49-F238E27FC236}">
                  <a16:creationId xmlns:a16="http://schemas.microsoft.com/office/drawing/2014/main" id="{97CAFF04-694B-D259-B91C-CC3D7CF8FDD3}"/>
                </a:ext>
              </a:extLst>
            </p:cNvPr>
            <p:cNvPicPr/>
            <p:nvPr/>
          </p:nvPicPr>
          <p:blipFill>
            <a:blip r:embed="rId7" cstate="print"/>
            <a:stretch>
              <a:fillRect/>
            </a:stretch>
          </p:blipFill>
          <p:spPr>
            <a:xfrm>
              <a:off x="1705633" y="7417336"/>
              <a:ext cx="436313" cy="223911"/>
            </a:xfrm>
            <a:prstGeom prst="rect">
              <a:avLst/>
            </a:prstGeom>
          </p:spPr>
        </p:pic>
        <p:pic>
          <p:nvPicPr>
            <p:cNvPr id="14" name="object 14">
              <a:extLst>
                <a:ext uri="{FF2B5EF4-FFF2-40B4-BE49-F238E27FC236}">
                  <a16:creationId xmlns:a16="http://schemas.microsoft.com/office/drawing/2014/main" id="{FBE90C6D-23B0-4788-CB10-CEAC00D42820}"/>
                </a:ext>
              </a:extLst>
            </p:cNvPr>
            <p:cNvPicPr/>
            <p:nvPr/>
          </p:nvPicPr>
          <p:blipFill>
            <a:blip r:embed="rId5" cstate="print"/>
            <a:stretch>
              <a:fillRect/>
            </a:stretch>
          </p:blipFill>
          <p:spPr>
            <a:xfrm>
              <a:off x="2545484" y="7123086"/>
              <a:ext cx="432080" cy="222998"/>
            </a:xfrm>
            <a:prstGeom prst="rect">
              <a:avLst/>
            </a:prstGeom>
          </p:spPr>
        </p:pic>
      </p:grpSp>
      <p:grpSp>
        <p:nvGrpSpPr>
          <p:cNvPr id="15" name="object 15">
            <a:extLst>
              <a:ext uri="{FF2B5EF4-FFF2-40B4-BE49-F238E27FC236}">
                <a16:creationId xmlns:a16="http://schemas.microsoft.com/office/drawing/2014/main" id="{5BE474B0-2D77-E0E6-76EB-C0A19D5D5485}"/>
              </a:ext>
            </a:extLst>
          </p:cNvPr>
          <p:cNvGrpSpPr/>
          <p:nvPr/>
        </p:nvGrpSpPr>
        <p:grpSpPr>
          <a:xfrm>
            <a:off x="5601512" y="5735439"/>
            <a:ext cx="4359275" cy="3980179"/>
            <a:chOff x="5601512" y="5735439"/>
            <a:chExt cx="4359275" cy="3980179"/>
          </a:xfrm>
        </p:grpSpPr>
        <p:sp>
          <p:nvSpPr>
            <p:cNvPr id="16" name="object 16">
              <a:extLst>
                <a:ext uri="{FF2B5EF4-FFF2-40B4-BE49-F238E27FC236}">
                  <a16:creationId xmlns:a16="http://schemas.microsoft.com/office/drawing/2014/main" id="{1D34BD3C-92BF-F4E3-A6EA-769D52430EA7}"/>
                </a:ext>
              </a:extLst>
            </p:cNvPr>
            <p:cNvSpPr/>
            <p:nvPr/>
          </p:nvSpPr>
          <p:spPr>
            <a:xfrm>
              <a:off x="5685643" y="7934767"/>
              <a:ext cx="4274820" cy="1363345"/>
            </a:xfrm>
            <a:custGeom>
              <a:avLst/>
              <a:gdLst/>
              <a:ahLst/>
              <a:cxnLst/>
              <a:rect l="l" t="t" r="r" b="b"/>
              <a:pathLst>
                <a:path w="4274820" h="1363345">
                  <a:moveTo>
                    <a:pt x="2004472" y="0"/>
                  </a:moveTo>
                  <a:lnTo>
                    <a:pt x="0" y="759809"/>
                  </a:lnTo>
                  <a:lnTo>
                    <a:pt x="2327782" y="1363309"/>
                  </a:lnTo>
                  <a:lnTo>
                    <a:pt x="4274780" y="573008"/>
                  </a:lnTo>
                  <a:lnTo>
                    <a:pt x="2004472" y="0"/>
                  </a:lnTo>
                  <a:close/>
                </a:path>
              </a:pathLst>
            </a:custGeom>
            <a:solidFill>
              <a:srgbClr val="EDEDED">
                <a:alpha val="9999"/>
              </a:srgbClr>
            </a:solidFill>
          </p:spPr>
          <p:txBody>
            <a:bodyPr wrap="square" lIns="0" tIns="0" rIns="0" bIns="0" rtlCol="0"/>
            <a:lstStyle/>
            <a:p>
              <a:endParaRPr/>
            </a:p>
          </p:txBody>
        </p:sp>
        <p:sp>
          <p:nvSpPr>
            <p:cNvPr id="17" name="object 17">
              <a:extLst>
                <a:ext uri="{FF2B5EF4-FFF2-40B4-BE49-F238E27FC236}">
                  <a16:creationId xmlns:a16="http://schemas.microsoft.com/office/drawing/2014/main" id="{E9FC590C-2701-90FF-FBC6-D76631683578}"/>
                </a:ext>
              </a:extLst>
            </p:cNvPr>
            <p:cNvSpPr/>
            <p:nvPr/>
          </p:nvSpPr>
          <p:spPr>
            <a:xfrm>
              <a:off x="7910077" y="6599924"/>
              <a:ext cx="2050414" cy="1306830"/>
            </a:xfrm>
            <a:custGeom>
              <a:avLst/>
              <a:gdLst/>
              <a:ahLst/>
              <a:cxnLst/>
              <a:rect l="l" t="t" r="r" b="b"/>
              <a:pathLst>
                <a:path w="2050415" h="1306829">
                  <a:moveTo>
                    <a:pt x="1673854" y="0"/>
                  </a:moveTo>
                  <a:lnTo>
                    <a:pt x="0" y="679424"/>
                  </a:lnTo>
                  <a:lnTo>
                    <a:pt x="0" y="1306263"/>
                  </a:lnTo>
                  <a:lnTo>
                    <a:pt x="2050345" y="470603"/>
                  </a:lnTo>
                  <a:lnTo>
                    <a:pt x="1673854" y="0"/>
                  </a:lnTo>
                  <a:close/>
                </a:path>
              </a:pathLst>
            </a:custGeom>
            <a:solidFill>
              <a:srgbClr val="ED9600">
                <a:alpha val="999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14AD2431-A57D-3BC0-603C-2226C1C9A15E}"/>
                </a:ext>
              </a:extLst>
            </p:cNvPr>
            <p:cNvSpPr/>
            <p:nvPr/>
          </p:nvSpPr>
          <p:spPr>
            <a:xfrm>
              <a:off x="5601512" y="6760516"/>
              <a:ext cx="2308860" cy="1146175"/>
            </a:xfrm>
            <a:custGeom>
              <a:avLst/>
              <a:gdLst/>
              <a:ahLst/>
              <a:cxnLst/>
              <a:rect l="l" t="t" r="r" b="b"/>
              <a:pathLst>
                <a:path w="2308859" h="1146175">
                  <a:moveTo>
                    <a:pt x="307341" y="0"/>
                  </a:moveTo>
                  <a:lnTo>
                    <a:pt x="0" y="492539"/>
                  </a:lnTo>
                  <a:lnTo>
                    <a:pt x="2308568" y="1145671"/>
                  </a:lnTo>
                  <a:lnTo>
                    <a:pt x="2308568" y="518832"/>
                  </a:lnTo>
                  <a:lnTo>
                    <a:pt x="307341" y="0"/>
                  </a:lnTo>
                  <a:close/>
                </a:path>
              </a:pathLst>
            </a:custGeom>
            <a:solidFill>
              <a:srgbClr val="FFB700">
                <a:alpha val="9999"/>
              </a:srgbClr>
            </a:solidFill>
          </p:spPr>
          <p:txBody>
            <a:bodyPr wrap="square" lIns="0" tIns="0" rIns="0" bIns="0" rtlCol="0"/>
            <a:lstStyle/>
            <a:p>
              <a:endParaRPr/>
            </a:p>
          </p:txBody>
        </p:sp>
        <p:sp>
          <p:nvSpPr>
            <p:cNvPr id="19" name="object 19">
              <a:extLst>
                <a:ext uri="{FF2B5EF4-FFF2-40B4-BE49-F238E27FC236}">
                  <a16:creationId xmlns:a16="http://schemas.microsoft.com/office/drawing/2014/main" id="{125C2FDD-65B5-6A62-19EA-9C43F7180219}"/>
                </a:ext>
              </a:extLst>
            </p:cNvPr>
            <p:cNvSpPr/>
            <p:nvPr/>
          </p:nvSpPr>
          <p:spPr>
            <a:xfrm>
              <a:off x="5908857" y="6107297"/>
              <a:ext cx="3675379" cy="1172210"/>
            </a:xfrm>
            <a:custGeom>
              <a:avLst/>
              <a:gdLst/>
              <a:ahLst/>
              <a:cxnLst/>
              <a:rect l="l" t="t" r="r" b="b"/>
              <a:pathLst>
                <a:path w="3675379" h="1172209">
                  <a:moveTo>
                    <a:pt x="1723277" y="0"/>
                  </a:moveTo>
                  <a:lnTo>
                    <a:pt x="0" y="653215"/>
                  </a:lnTo>
                  <a:lnTo>
                    <a:pt x="2001216" y="1172048"/>
                  </a:lnTo>
                  <a:lnTo>
                    <a:pt x="3675081" y="492623"/>
                  </a:lnTo>
                  <a:lnTo>
                    <a:pt x="1723277" y="0"/>
                  </a:lnTo>
                  <a:close/>
                </a:path>
              </a:pathLst>
            </a:custGeom>
            <a:solidFill>
              <a:srgbClr val="CE7C00">
                <a:alpha val="9999"/>
              </a:srgbClr>
            </a:solidFill>
          </p:spPr>
          <p:txBody>
            <a:bodyPr wrap="square" lIns="0" tIns="0" rIns="0" bIns="0" rtlCol="0"/>
            <a:lstStyle/>
            <a:p>
              <a:endParaRPr/>
            </a:p>
          </p:txBody>
        </p:sp>
        <p:pic>
          <p:nvPicPr>
            <p:cNvPr id="20" name="object 20">
              <a:extLst>
                <a:ext uri="{FF2B5EF4-FFF2-40B4-BE49-F238E27FC236}">
                  <a16:creationId xmlns:a16="http://schemas.microsoft.com/office/drawing/2014/main" id="{4EB67C3A-AE07-E60E-0AA3-E3BA9C884319}"/>
                </a:ext>
              </a:extLst>
            </p:cNvPr>
            <p:cNvPicPr/>
            <p:nvPr/>
          </p:nvPicPr>
          <p:blipFill>
            <a:blip r:embed="rId8" cstate="print"/>
            <a:stretch>
              <a:fillRect/>
            </a:stretch>
          </p:blipFill>
          <p:spPr>
            <a:xfrm>
              <a:off x="6808405" y="9199573"/>
              <a:ext cx="1968061" cy="515694"/>
            </a:xfrm>
            <a:prstGeom prst="rect">
              <a:avLst/>
            </a:prstGeom>
          </p:spPr>
        </p:pic>
        <p:pic>
          <p:nvPicPr>
            <p:cNvPr id="21" name="object 21">
              <a:extLst>
                <a:ext uri="{FF2B5EF4-FFF2-40B4-BE49-F238E27FC236}">
                  <a16:creationId xmlns:a16="http://schemas.microsoft.com/office/drawing/2014/main" id="{3FC6A8C3-E95D-0DCD-E87E-783E88BC5064}"/>
                </a:ext>
              </a:extLst>
            </p:cNvPr>
            <p:cNvPicPr/>
            <p:nvPr/>
          </p:nvPicPr>
          <p:blipFill>
            <a:blip r:embed="rId9" cstate="print"/>
            <a:stretch>
              <a:fillRect/>
            </a:stretch>
          </p:blipFill>
          <p:spPr>
            <a:xfrm>
              <a:off x="6253777" y="5735439"/>
              <a:ext cx="3334603" cy="1315597"/>
            </a:xfrm>
            <a:prstGeom prst="rect">
              <a:avLst/>
            </a:prstGeom>
          </p:spPr>
        </p:pic>
      </p:grpSp>
      <p:grpSp>
        <p:nvGrpSpPr>
          <p:cNvPr id="22" name="object 22">
            <a:extLst>
              <a:ext uri="{FF2B5EF4-FFF2-40B4-BE49-F238E27FC236}">
                <a16:creationId xmlns:a16="http://schemas.microsoft.com/office/drawing/2014/main" id="{65B85977-5BD7-2AFF-5997-3E828D8E4CED}"/>
              </a:ext>
            </a:extLst>
          </p:cNvPr>
          <p:cNvGrpSpPr/>
          <p:nvPr/>
        </p:nvGrpSpPr>
        <p:grpSpPr>
          <a:xfrm>
            <a:off x="10388313" y="7954307"/>
            <a:ext cx="4302125" cy="1761489"/>
            <a:chOff x="10388313" y="7954307"/>
            <a:chExt cx="4302125" cy="1761489"/>
          </a:xfrm>
        </p:grpSpPr>
        <p:sp>
          <p:nvSpPr>
            <p:cNvPr id="23" name="object 23">
              <a:extLst>
                <a:ext uri="{FF2B5EF4-FFF2-40B4-BE49-F238E27FC236}">
                  <a16:creationId xmlns:a16="http://schemas.microsoft.com/office/drawing/2014/main" id="{6537C681-4D76-4BB5-4D6E-0CA8B0180AA2}"/>
                </a:ext>
              </a:extLst>
            </p:cNvPr>
            <p:cNvSpPr/>
            <p:nvPr/>
          </p:nvSpPr>
          <p:spPr>
            <a:xfrm>
              <a:off x="10388313" y="7954307"/>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alpha val="9999"/>
              </a:srgbClr>
            </a:solidFill>
          </p:spPr>
          <p:txBody>
            <a:bodyPr wrap="square" lIns="0" tIns="0" rIns="0" bIns="0" rtlCol="0"/>
            <a:lstStyle/>
            <a:p>
              <a:endParaRPr/>
            </a:p>
          </p:txBody>
        </p:sp>
        <p:pic>
          <p:nvPicPr>
            <p:cNvPr id="24" name="object 24">
              <a:extLst>
                <a:ext uri="{FF2B5EF4-FFF2-40B4-BE49-F238E27FC236}">
                  <a16:creationId xmlns:a16="http://schemas.microsoft.com/office/drawing/2014/main" id="{D0244562-6D20-CB07-2C73-F722B4DCD519}"/>
                </a:ext>
              </a:extLst>
            </p:cNvPr>
            <p:cNvPicPr/>
            <p:nvPr/>
          </p:nvPicPr>
          <p:blipFill>
            <a:blip r:embed="rId10" cstate="print"/>
            <a:stretch>
              <a:fillRect/>
            </a:stretch>
          </p:blipFill>
          <p:spPr>
            <a:xfrm>
              <a:off x="11897663" y="9216654"/>
              <a:ext cx="1459029" cy="498591"/>
            </a:xfrm>
            <a:prstGeom prst="rect">
              <a:avLst/>
            </a:prstGeom>
          </p:spPr>
        </p:pic>
      </p:grpSp>
      <p:grpSp>
        <p:nvGrpSpPr>
          <p:cNvPr id="25" name="object 25">
            <a:extLst>
              <a:ext uri="{FF2B5EF4-FFF2-40B4-BE49-F238E27FC236}">
                <a16:creationId xmlns:a16="http://schemas.microsoft.com/office/drawing/2014/main" id="{6FE45D86-6EC9-EE07-AE37-999D294C1FCD}"/>
              </a:ext>
            </a:extLst>
          </p:cNvPr>
          <p:cNvGrpSpPr/>
          <p:nvPr/>
        </p:nvGrpSpPr>
        <p:grpSpPr>
          <a:xfrm>
            <a:off x="10303644" y="4703131"/>
            <a:ext cx="4387215" cy="1938655"/>
            <a:chOff x="10303644" y="4703131"/>
            <a:chExt cx="4387215" cy="1938655"/>
          </a:xfrm>
        </p:grpSpPr>
        <p:sp>
          <p:nvSpPr>
            <p:cNvPr id="26" name="object 26">
              <a:extLst>
                <a:ext uri="{FF2B5EF4-FFF2-40B4-BE49-F238E27FC236}">
                  <a16:creationId xmlns:a16="http://schemas.microsoft.com/office/drawing/2014/main" id="{1934F97A-680C-3680-071A-B7EB3CE17712}"/>
                </a:ext>
              </a:extLst>
            </p:cNvPr>
            <p:cNvSpPr/>
            <p:nvPr/>
          </p:nvSpPr>
          <p:spPr>
            <a:xfrm>
              <a:off x="12626968" y="5326692"/>
              <a:ext cx="2063750" cy="1315085"/>
            </a:xfrm>
            <a:custGeom>
              <a:avLst/>
              <a:gdLst/>
              <a:ahLst/>
              <a:cxnLst/>
              <a:rect l="l" t="t" r="r" b="b"/>
              <a:pathLst>
                <a:path w="2063750" h="1315084">
                  <a:moveTo>
                    <a:pt x="1684556" y="0"/>
                  </a:moveTo>
                  <a:lnTo>
                    <a:pt x="0" y="683769"/>
                  </a:lnTo>
                  <a:lnTo>
                    <a:pt x="0" y="1314619"/>
                  </a:lnTo>
                  <a:lnTo>
                    <a:pt x="2063455" y="473608"/>
                  </a:lnTo>
                  <a:lnTo>
                    <a:pt x="1684556" y="0"/>
                  </a:lnTo>
                  <a:close/>
                </a:path>
              </a:pathLst>
            </a:custGeom>
            <a:solidFill>
              <a:srgbClr val="CC1C33">
                <a:alpha val="999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9EBA2D7B-640A-1FD8-613D-F138C0AEEB7E}"/>
                </a:ext>
              </a:extLst>
            </p:cNvPr>
            <p:cNvSpPr/>
            <p:nvPr/>
          </p:nvSpPr>
          <p:spPr>
            <a:xfrm>
              <a:off x="10303644" y="548831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97F59">
                <a:alpha val="9999"/>
              </a:srgbClr>
            </a:solidFill>
          </p:spPr>
          <p:txBody>
            <a:bodyPr wrap="square" lIns="0" tIns="0" rIns="0" bIns="0" rtlCol="0"/>
            <a:lstStyle/>
            <a:p>
              <a:endParaRPr/>
            </a:p>
          </p:txBody>
        </p:sp>
        <p:sp>
          <p:nvSpPr>
            <p:cNvPr id="28" name="object 28">
              <a:extLst>
                <a:ext uri="{FF2B5EF4-FFF2-40B4-BE49-F238E27FC236}">
                  <a16:creationId xmlns:a16="http://schemas.microsoft.com/office/drawing/2014/main" id="{FE2E7157-545A-5740-08CE-3D4D9EDF0597}"/>
                </a:ext>
              </a:extLst>
            </p:cNvPr>
            <p:cNvSpPr/>
            <p:nvPr/>
          </p:nvSpPr>
          <p:spPr>
            <a:xfrm>
              <a:off x="10612955" y="4830914"/>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5B1C">
                <a:alpha val="9999"/>
              </a:srgbClr>
            </a:solidFill>
          </p:spPr>
          <p:txBody>
            <a:bodyPr wrap="square" lIns="0" tIns="0" rIns="0" bIns="0" rtlCol="0"/>
            <a:lstStyle/>
            <a:p>
              <a:endParaRPr/>
            </a:p>
          </p:txBody>
        </p:sp>
        <p:pic>
          <p:nvPicPr>
            <p:cNvPr id="29" name="object 29">
              <a:extLst>
                <a:ext uri="{FF2B5EF4-FFF2-40B4-BE49-F238E27FC236}">
                  <a16:creationId xmlns:a16="http://schemas.microsoft.com/office/drawing/2014/main" id="{93EF1E3D-7D09-069F-60AE-DAAF9CAA4A1B}"/>
                </a:ext>
              </a:extLst>
            </p:cNvPr>
            <p:cNvPicPr/>
            <p:nvPr/>
          </p:nvPicPr>
          <p:blipFill>
            <a:blip r:embed="rId11" cstate="print"/>
            <a:stretch>
              <a:fillRect/>
            </a:stretch>
          </p:blipFill>
          <p:spPr>
            <a:xfrm>
              <a:off x="11018683" y="4703131"/>
              <a:ext cx="834831" cy="935829"/>
            </a:xfrm>
            <a:prstGeom prst="rect">
              <a:avLst/>
            </a:prstGeom>
          </p:spPr>
        </p:pic>
        <p:pic>
          <p:nvPicPr>
            <p:cNvPr id="30" name="object 30">
              <a:extLst>
                <a:ext uri="{FF2B5EF4-FFF2-40B4-BE49-F238E27FC236}">
                  <a16:creationId xmlns:a16="http://schemas.microsoft.com/office/drawing/2014/main" id="{AEC1E733-0717-7B9F-3662-53783BE40B74}"/>
                </a:ext>
              </a:extLst>
            </p:cNvPr>
            <p:cNvPicPr/>
            <p:nvPr/>
          </p:nvPicPr>
          <p:blipFill>
            <a:blip r:embed="rId12" cstate="print"/>
            <a:stretch>
              <a:fillRect/>
            </a:stretch>
          </p:blipFill>
          <p:spPr>
            <a:xfrm>
              <a:off x="12056880" y="4969662"/>
              <a:ext cx="990582" cy="573876"/>
            </a:xfrm>
            <a:prstGeom prst="rect">
              <a:avLst/>
            </a:prstGeom>
          </p:spPr>
        </p:pic>
        <p:pic>
          <p:nvPicPr>
            <p:cNvPr id="31" name="object 31">
              <a:extLst>
                <a:ext uri="{FF2B5EF4-FFF2-40B4-BE49-F238E27FC236}">
                  <a16:creationId xmlns:a16="http://schemas.microsoft.com/office/drawing/2014/main" id="{791D4205-9056-57E4-A325-A16578E53B4E}"/>
                </a:ext>
              </a:extLst>
            </p:cNvPr>
            <p:cNvPicPr/>
            <p:nvPr/>
          </p:nvPicPr>
          <p:blipFill>
            <a:blip r:embed="rId13" cstate="print"/>
            <a:stretch>
              <a:fillRect/>
            </a:stretch>
          </p:blipFill>
          <p:spPr>
            <a:xfrm>
              <a:off x="13110971" y="4945423"/>
              <a:ext cx="837393" cy="572671"/>
            </a:xfrm>
            <a:prstGeom prst="rect">
              <a:avLst/>
            </a:prstGeom>
          </p:spPr>
        </p:pic>
      </p:grpSp>
      <p:grpSp>
        <p:nvGrpSpPr>
          <p:cNvPr id="32" name="object 32">
            <a:extLst>
              <a:ext uri="{FF2B5EF4-FFF2-40B4-BE49-F238E27FC236}">
                <a16:creationId xmlns:a16="http://schemas.microsoft.com/office/drawing/2014/main" id="{0A479EAF-0522-B0E7-38D0-732B3FD4F9BD}"/>
              </a:ext>
            </a:extLst>
          </p:cNvPr>
          <p:cNvGrpSpPr/>
          <p:nvPr/>
        </p:nvGrpSpPr>
        <p:grpSpPr>
          <a:xfrm>
            <a:off x="14925853" y="7941666"/>
            <a:ext cx="4302125" cy="1761489"/>
            <a:chOff x="14925853" y="7941666"/>
            <a:chExt cx="4302125" cy="1761489"/>
          </a:xfrm>
        </p:grpSpPr>
        <p:sp>
          <p:nvSpPr>
            <p:cNvPr id="33" name="object 33">
              <a:extLst>
                <a:ext uri="{FF2B5EF4-FFF2-40B4-BE49-F238E27FC236}">
                  <a16:creationId xmlns:a16="http://schemas.microsoft.com/office/drawing/2014/main" id="{B30CEFE0-9E35-DD99-0696-46C823C7CA37}"/>
                </a:ext>
              </a:extLst>
            </p:cNvPr>
            <p:cNvSpPr/>
            <p:nvPr/>
          </p:nvSpPr>
          <p:spPr>
            <a:xfrm>
              <a:off x="14925853" y="7941666"/>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solidFill>
          </p:spPr>
          <p:txBody>
            <a:bodyPr wrap="square" lIns="0" tIns="0" rIns="0" bIns="0" rtlCol="0"/>
            <a:lstStyle/>
            <a:p>
              <a:endParaRPr/>
            </a:p>
          </p:txBody>
        </p:sp>
        <p:pic>
          <p:nvPicPr>
            <p:cNvPr id="34" name="object 34">
              <a:extLst>
                <a:ext uri="{FF2B5EF4-FFF2-40B4-BE49-F238E27FC236}">
                  <a16:creationId xmlns:a16="http://schemas.microsoft.com/office/drawing/2014/main" id="{AC1845E5-5A39-9832-D1D2-CA3A00DB02C7}"/>
                </a:ext>
              </a:extLst>
            </p:cNvPr>
            <p:cNvPicPr/>
            <p:nvPr/>
          </p:nvPicPr>
          <p:blipFill>
            <a:blip r:embed="rId14" cstate="print"/>
            <a:stretch>
              <a:fillRect/>
            </a:stretch>
          </p:blipFill>
          <p:spPr>
            <a:xfrm>
              <a:off x="16435201" y="9202060"/>
              <a:ext cx="1459029" cy="500539"/>
            </a:xfrm>
            <a:prstGeom prst="rect">
              <a:avLst/>
            </a:prstGeom>
          </p:spPr>
        </p:pic>
      </p:grpSp>
      <p:grpSp>
        <p:nvGrpSpPr>
          <p:cNvPr id="35" name="object 35">
            <a:extLst>
              <a:ext uri="{FF2B5EF4-FFF2-40B4-BE49-F238E27FC236}">
                <a16:creationId xmlns:a16="http://schemas.microsoft.com/office/drawing/2014/main" id="{C91A7B10-E408-0849-DBA9-1BF209261B3C}"/>
              </a:ext>
            </a:extLst>
          </p:cNvPr>
          <p:cNvGrpSpPr/>
          <p:nvPr/>
        </p:nvGrpSpPr>
        <p:grpSpPr>
          <a:xfrm>
            <a:off x="14841182" y="3800452"/>
            <a:ext cx="4387215" cy="3055620"/>
            <a:chOff x="14841182" y="3800452"/>
            <a:chExt cx="4387215" cy="3055620"/>
          </a:xfrm>
        </p:grpSpPr>
        <p:sp>
          <p:nvSpPr>
            <p:cNvPr id="36" name="object 36">
              <a:extLst>
                <a:ext uri="{FF2B5EF4-FFF2-40B4-BE49-F238E27FC236}">
                  <a16:creationId xmlns:a16="http://schemas.microsoft.com/office/drawing/2014/main" id="{0055A22C-FFBE-6261-CE56-7548264472BC}"/>
                </a:ext>
              </a:extLst>
            </p:cNvPr>
            <p:cNvSpPr/>
            <p:nvPr/>
          </p:nvSpPr>
          <p:spPr>
            <a:xfrm>
              <a:off x="17164507" y="4296227"/>
              <a:ext cx="2063750" cy="1315085"/>
            </a:xfrm>
            <a:custGeom>
              <a:avLst/>
              <a:gdLst/>
              <a:ahLst/>
              <a:cxnLst/>
              <a:rect l="l" t="t" r="r" b="b"/>
              <a:pathLst>
                <a:path w="2063750" h="1315085">
                  <a:moveTo>
                    <a:pt x="1684556" y="0"/>
                  </a:moveTo>
                  <a:lnTo>
                    <a:pt x="0" y="683769"/>
                  </a:lnTo>
                  <a:lnTo>
                    <a:pt x="0" y="1314619"/>
                  </a:lnTo>
                  <a:lnTo>
                    <a:pt x="2063455" y="473619"/>
                  </a:lnTo>
                  <a:lnTo>
                    <a:pt x="1684556" y="0"/>
                  </a:lnTo>
                  <a:close/>
                </a:path>
              </a:pathLst>
            </a:custGeom>
            <a:solidFill>
              <a:srgbClr val="871C09"/>
            </a:solidFill>
          </p:spPr>
          <p:txBody>
            <a:bodyPr wrap="square" lIns="0" tIns="0" rIns="0" bIns="0" rtlCol="0"/>
            <a:lstStyle/>
            <a:p>
              <a:endParaRPr/>
            </a:p>
          </p:txBody>
        </p:sp>
        <p:sp>
          <p:nvSpPr>
            <p:cNvPr id="37" name="object 37">
              <a:extLst>
                <a:ext uri="{FF2B5EF4-FFF2-40B4-BE49-F238E27FC236}">
                  <a16:creationId xmlns:a16="http://schemas.microsoft.com/office/drawing/2014/main" id="{7AF6174D-4514-4BAE-2EBB-C83B693F5119}"/>
                </a:ext>
              </a:extLst>
            </p:cNvPr>
            <p:cNvSpPr/>
            <p:nvPr/>
          </p:nvSpPr>
          <p:spPr>
            <a:xfrm>
              <a:off x="14841182" y="4457844"/>
              <a:ext cx="2323465" cy="1153160"/>
            </a:xfrm>
            <a:custGeom>
              <a:avLst/>
              <a:gdLst/>
              <a:ahLst/>
              <a:cxnLst/>
              <a:rect l="l" t="t" r="r" b="b"/>
              <a:pathLst>
                <a:path w="2323465" h="1153160">
                  <a:moveTo>
                    <a:pt x="309309" y="0"/>
                  </a:moveTo>
                  <a:lnTo>
                    <a:pt x="0" y="495691"/>
                  </a:lnTo>
                  <a:lnTo>
                    <a:pt x="2323321" y="1153001"/>
                  </a:lnTo>
                  <a:lnTo>
                    <a:pt x="2323321" y="522151"/>
                  </a:lnTo>
                  <a:lnTo>
                    <a:pt x="309309" y="0"/>
                  </a:lnTo>
                  <a:close/>
                </a:path>
              </a:pathLst>
            </a:custGeom>
            <a:solidFill>
              <a:srgbClr val="D15B47"/>
            </a:solidFill>
          </p:spPr>
          <p:txBody>
            <a:bodyPr wrap="square" lIns="0" tIns="0" rIns="0" bIns="0" rtlCol="0"/>
            <a:lstStyle/>
            <a:p>
              <a:endParaRPr/>
            </a:p>
          </p:txBody>
        </p:sp>
        <p:sp>
          <p:nvSpPr>
            <p:cNvPr id="38" name="object 38">
              <a:extLst>
                <a:ext uri="{FF2B5EF4-FFF2-40B4-BE49-F238E27FC236}">
                  <a16:creationId xmlns:a16="http://schemas.microsoft.com/office/drawing/2014/main" id="{EA8264B5-7B73-1C40-4CB8-A435AAF97EE9}"/>
                </a:ext>
              </a:extLst>
            </p:cNvPr>
            <p:cNvSpPr/>
            <p:nvPr/>
          </p:nvSpPr>
          <p:spPr>
            <a:xfrm>
              <a:off x="15150494" y="3800452"/>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BC280C"/>
            </a:solidFill>
          </p:spPr>
          <p:txBody>
            <a:bodyPr wrap="square" lIns="0" tIns="0" rIns="0" bIns="0" rtlCol="0"/>
            <a:lstStyle/>
            <a:p>
              <a:endParaRPr/>
            </a:p>
          </p:txBody>
        </p:sp>
        <p:pic>
          <p:nvPicPr>
            <p:cNvPr id="39" name="object 39">
              <a:extLst>
                <a:ext uri="{FF2B5EF4-FFF2-40B4-BE49-F238E27FC236}">
                  <a16:creationId xmlns:a16="http://schemas.microsoft.com/office/drawing/2014/main" id="{A1AF3552-2ABA-4FA9-CA8F-F815AC4D7C58}"/>
                </a:ext>
              </a:extLst>
            </p:cNvPr>
            <p:cNvPicPr/>
            <p:nvPr/>
          </p:nvPicPr>
          <p:blipFill>
            <a:blip r:embed="rId15" cstate="print"/>
            <a:stretch>
              <a:fillRect/>
            </a:stretch>
          </p:blipFill>
          <p:spPr>
            <a:xfrm>
              <a:off x="16594419" y="3937983"/>
              <a:ext cx="1256780" cy="575092"/>
            </a:xfrm>
            <a:prstGeom prst="rect">
              <a:avLst/>
            </a:prstGeom>
          </p:spPr>
        </p:pic>
        <p:sp>
          <p:nvSpPr>
            <p:cNvPr id="40" name="object 40">
              <a:extLst>
                <a:ext uri="{FF2B5EF4-FFF2-40B4-BE49-F238E27FC236}">
                  <a16:creationId xmlns:a16="http://schemas.microsoft.com/office/drawing/2014/main" id="{8BDD54D3-463C-5920-DA38-84804B670242}"/>
                </a:ext>
              </a:extLst>
            </p:cNvPr>
            <p:cNvSpPr/>
            <p:nvPr/>
          </p:nvSpPr>
          <p:spPr>
            <a:xfrm>
              <a:off x="15649936" y="4427955"/>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42" name="object 3">
            <a:extLst>
              <a:ext uri="{FF2B5EF4-FFF2-40B4-BE49-F238E27FC236}">
                <a16:creationId xmlns:a16="http://schemas.microsoft.com/office/drawing/2014/main" id="{78B9A365-51B6-4342-CF76-6720273F8D2E}"/>
              </a:ext>
            </a:extLst>
          </p:cNvPr>
          <p:cNvSpPr txBox="1"/>
          <p:nvPr/>
        </p:nvSpPr>
        <p:spPr>
          <a:xfrm>
            <a:off x="3270250" y="6489550"/>
            <a:ext cx="12039591" cy="609782"/>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Doctorat en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730738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1721052"/>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091193"/>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2796071"/>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2498171"/>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017881"/>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1250971"/>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050990"/>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249178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2891514"/>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193494"/>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
        <p:nvSpPr>
          <p:cNvPr id="2" name="object 3">
            <a:extLst>
              <a:ext uri="{FF2B5EF4-FFF2-40B4-BE49-F238E27FC236}">
                <a16:creationId xmlns:a16="http://schemas.microsoft.com/office/drawing/2014/main" id="{9539F2BD-DD69-6076-444A-253BE0153C57}"/>
              </a:ext>
            </a:extLst>
          </p:cNvPr>
          <p:cNvSpPr/>
          <p:nvPr/>
        </p:nvSpPr>
        <p:spPr>
          <a:xfrm>
            <a:off x="3651250" y="5628961"/>
            <a:ext cx="12810658"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3" name="object 4">
            <a:extLst>
              <a:ext uri="{FF2B5EF4-FFF2-40B4-BE49-F238E27FC236}">
                <a16:creationId xmlns:a16="http://schemas.microsoft.com/office/drawing/2014/main" id="{E3EB7FDC-F6A5-9BFC-2342-8DA3439C01AD}"/>
              </a:ext>
            </a:extLst>
          </p:cNvPr>
          <p:cNvSpPr/>
          <p:nvPr/>
        </p:nvSpPr>
        <p:spPr>
          <a:xfrm>
            <a:off x="2931871" y="7825970"/>
            <a:ext cx="14237969" cy="2637155"/>
          </a:xfrm>
          <a:custGeom>
            <a:avLst/>
            <a:gdLst/>
            <a:ahLst/>
            <a:cxnLst/>
            <a:rect l="l" t="t" r="r" b="b"/>
            <a:pathLst>
              <a:path w="14237969" h="2637154">
                <a:moveTo>
                  <a:pt x="5039040" y="0"/>
                </a:moveTo>
                <a:lnTo>
                  <a:pt x="4637058" y="1032"/>
                </a:lnTo>
                <a:lnTo>
                  <a:pt x="4223935" y="3695"/>
                </a:lnTo>
                <a:lnTo>
                  <a:pt x="3859725" y="7391"/>
                </a:lnTo>
                <a:lnTo>
                  <a:pt x="3485103" y="12489"/>
                </a:lnTo>
                <a:lnTo>
                  <a:pt x="3099040" y="19085"/>
                </a:lnTo>
                <a:lnTo>
                  <a:pt x="2700509" y="27273"/>
                </a:lnTo>
                <a:lnTo>
                  <a:pt x="2288480" y="37148"/>
                </a:lnTo>
                <a:lnTo>
                  <a:pt x="1861926" y="48804"/>
                </a:lnTo>
                <a:lnTo>
                  <a:pt x="585669" y="86444"/>
                </a:lnTo>
                <a:lnTo>
                  <a:pt x="531115" y="88329"/>
                </a:lnTo>
                <a:lnTo>
                  <a:pt x="475974" y="91167"/>
                </a:lnTo>
                <a:lnTo>
                  <a:pt x="420947" y="95516"/>
                </a:lnTo>
                <a:lnTo>
                  <a:pt x="366737" y="101934"/>
                </a:lnTo>
                <a:lnTo>
                  <a:pt x="314044" y="110978"/>
                </a:lnTo>
                <a:lnTo>
                  <a:pt x="263571" y="123206"/>
                </a:lnTo>
                <a:lnTo>
                  <a:pt x="216020" y="139177"/>
                </a:lnTo>
                <a:lnTo>
                  <a:pt x="172092" y="159448"/>
                </a:lnTo>
                <a:lnTo>
                  <a:pt x="132489" y="184577"/>
                </a:lnTo>
                <a:lnTo>
                  <a:pt x="92662" y="220783"/>
                </a:lnTo>
                <a:lnTo>
                  <a:pt x="63006" y="261061"/>
                </a:lnTo>
                <a:lnTo>
                  <a:pt x="41961" y="304513"/>
                </a:lnTo>
                <a:lnTo>
                  <a:pt x="27971" y="350241"/>
                </a:lnTo>
                <a:lnTo>
                  <a:pt x="19475" y="397350"/>
                </a:lnTo>
                <a:lnTo>
                  <a:pt x="14915" y="444941"/>
                </a:lnTo>
                <a:lnTo>
                  <a:pt x="12733" y="492117"/>
                </a:lnTo>
                <a:lnTo>
                  <a:pt x="8326" y="642655"/>
                </a:lnTo>
                <a:lnTo>
                  <a:pt x="4849" y="793206"/>
                </a:lnTo>
                <a:lnTo>
                  <a:pt x="2303" y="943766"/>
                </a:lnTo>
                <a:lnTo>
                  <a:pt x="686" y="1094332"/>
                </a:lnTo>
                <a:lnTo>
                  <a:pt x="0" y="1244903"/>
                </a:lnTo>
                <a:lnTo>
                  <a:pt x="243" y="1395474"/>
                </a:lnTo>
                <a:lnTo>
                  <a:pt x="1417" y="1546043"/>
                </a:lnTo>
                <a:lnTo>
                  <a:pt x="3521" y="1696607"/>
                </a:lnTo>
                <a:lnTo>
                  <a:pt x="6555" y="1847164"/>
                </a:lnTo>
                <a:lnTo>
                  <a:pt x="10519" y="1997710"/>
                </a:lnTo>
                <a:lnTo>
                  <a:pt x="15413" y="2148243"/>
                </a:lnTo>
                <a:lnTo>
                  <a:pt x="21237" y="2298759"/>
                </a:lnTo>
                <a:lnTo>
                  <a:pt x="27992" y="2449256"/>
                </a:lnTo>
                <a:lnTo>
                  <a:pt x="30450" y="2499417"/>
                </a:lnTo>
                <a:lnTo>
                  <a:pt x="43786" y="2540222"/>
                </a:lnTo>
                <a:lnTo>
                  <a:pt x="76451" y="2573559"/>
                </a:lnTo>
                <a:lnTo>
                  <a:pt x="123955" y="2596291"/>
                </a:lnTo>
                <a:lnTo>
                  <a:pt x="181807" y="2605278"/>
                </a:lnTo>
                <a:lnTo>
                  <a:pt x="716576" y="2613776"/>
                </a:lnTo>
                <a:lnTo>
                  <a:pt x="1264188" y="2620831"/>
                </a:lnTo>
                <a:lnTo>
                  <a:pt x="1903356" y="2627221"/>
                </a:lnTo>
                <a:lnTo>
                  <a:pt x="2636072" y="2632403"/>
                </a:lnTo>
                <a:lnTo>
                  <a:pt x="3379412" y="2635610"/>
                </a:lnTo>
                <a:lnTo>
                  <a:pt x="4212970" y="2637041"/>
                </a:lnTo>
                <a:lnTo>
                  <a:pt x="5216391" y="2636084"/>
                </a:lnTo>
                <a:lnTo>
                  <a:pt x="6296969" y="2632153"/>
                </a:lnTo>
                <a:lnTo>
                  <a:pt x="7520162" y="2624465"/>
                </a:lnTo>
                <a:lnTo>
                  <a:pt x="8929735" y="2611738"/>
                </a:lnTo>
                <a:lnTo>
                  <a:pt x="10522228" y="2592690"/>
                </a:lnTo>
                <a:lnTo>
                  <a:pt x="12309611" y="2565286"/>
                </a:lnTo>
                <a:lnTo>
                  <a:pt x="13755910" y="2536944"/>
                </a:lnTo>
                <a:lnTo>
                  <a:pt x="13991449" y="2531333"/>
                </a:lnTo>
                <a:lnTo>
                  <a:pt x="14046511" y="2525700"/>
                </a:lnTo>
                <a:lnTo>
                  <a:pt x="14096718" y="2512315"/>
                </a:lnTo>
                <a:lnTo>
                  <a:pt x="14140948" y="2492155"/>
                </a:lnTo>
                <a:lnTo>
                  <a:pt x="14178081" y="2466201"/>
                </a:lnTo>
                <a:lnTo>
                  <a:pt x="14206995" y="2435432"/>
                </a:lnTo>
                <a:lnTo>
                  <a:pt x="14226568" y="2400828"/>
                </a:lnTo>
                <a:lnTo>
                  <a:pt x="14235681" y="2363367"/>
                </a:lnTo>
                <a:lnTo>
                  <a:pt x="14233211" y="2324030"/>
                </a:lnTo>
                <a:lnTo>
                  <a:pt x="14234283" y="1156854"/>
                </a:lnTo>
                <a:lnTo>
                  <a:pt x="14235105" y="548943"/>
                </a:lnTo>
                <a:lnTo>
                  <a:pt x="14236099" y="303330"/>
                </a:lnTo>
                <a:lnTo>
                  <a:pt x="14237682" y="223047"/>
                </a:lnTo>
                <a:lnTo>
                  <a:pt x="14228524" y="189018"/>
                </a:lnTo>
                <a:lnTo>
                  <a:pt x="14201710" y="159450"/>
                </a:lnTo>
                <a:lnTo>
                  <a:pt x="14161704" y="134636"/>
                </a:lnTo>
                <a:lnTo>
                  <a:pt x="14112969" y="114870"/>
                </a:lnTo>
                <a:lnTo>
                  <a:pt x="14059970" y="100448"/>
                </a:lnTo>
                <a:lnTo>
                  <a:pt x="14007169" y="91663"/>
                </a:lnTo>
                <a:lnTo>
                  <a:pt x="13959031" y="88810"/>
                </a:lnTo>
                <a:lnTo>
                  <a:pt x="13406927" y="90695"/>
                </a:lnTo>
                <a:lnTo>
                  <a:pt x="12804769" y="90946"/>
                </a:lnTo>
                <a:lnTo>
                  <a:pt x="12231016" y="89381"/>
                </a:lnTo>
                <a:lnTo>
                  <a:pt x="11616461" y="85730"/>
                </a:lnTo>
                <a:lnTo>
                  <a:pt x="10967947" y="79698"/>
                </a:lnTo>
                <a:lnTo>
                  <a:pt x="10171303" y="69445"/>
                </a:lnTo>
                <a:lnTo>
                  <a:pt x="7150154" y="17182"/>
                </a:lnTo>
                <a:lnTo>
                  <a:pt x="6515049" y="8556"/>
                </a:lnTo>
                <a:lnTo>
                  <a:pt x="5978938" y="3362"/>
                </a:lnTo>
                <a:lnTo>
                  <a:pt x="5486902" y="625"/>
                </a:lnTo>
                <a:lnTo>
                  <a:pt x="5039040" y="0"/>
                </a:lnTo>
                <a:close/>
              </a:path>
            </a:pathLst>
          </a:custGeom>
          <a:solidFill>
            <a:srgbClr val="FCEDAF"/>
          </a:solidFill>
        </p:spPr>
        <p:txBody>
          <a:bodyPr wrap="square" lIns="0" tIns="0" rIns="0" bIns="0" rtlCol="0"/>
          <a:lstStyle/>
          <a:p>
            <a:endParaRPr/>
          </a:p>
        </p:txBody>
      </p:sp>
      <p:sp>
        <p:nvSpPr>
          <p:cNvPr id="4" name="object 5">
            <a:extLst>
              <a:ext uri="{FF2B5EF4-FFF2-40B4-BE49-F238E27FC236}">
                <a16:creationId xmlns:a16="http://schemas.microsoft.com/office/drawing/2014/main" id="{2115A470-53C3-8472-4AC0-F018117C6E61}"/>
              </a:ext>
            </a:extLst>
          </p:cNvPr>
          <p:cNvSpPr txBox="1"/>
          <p:nvPr/>
        </p:nvSpPr>
        <p:spPr>
          <a:xfrm>
            <a:off x="3416079" y="5941568"/>
            <a:ext cx="13366750" cy="4185761"/>
          </a:xfrm>
          <a:prstGeom prst="rect">
            <a:avLst/>
          </a:prstGeom>
        </p:spPr>
        <p:txBody>
          <a:bodyPr vert="horz" wrap="square" lIns="0" tIns="15240" rIns="0" bIns="0" rtlCol="0">
            <a:spAutoFit/>
          </a:bodyPr>
          <a:lstStyle/>
          <a:p>
            <a:pPr algn="ctr">
              <a:lnSpc>
                <a:spcPct val="100000"/>
              </a:lnSpc>
              <a:spcBef>
                <a:spcPts val="120"/>
              </a:spcBef>
            </a:pPr>
            <a:r>
              <a:rPr lang="fr-FR" sz="4100" b="1" spc="110" dirty="0">
                <a:solidFill>
                  <a:srgbClr val="231F20"/>
                </a:solidFill>
                <a:latin typeface="+mn-lt"/>
                <a:cs typeface="Trebuchet MS"/>
              </a:rPr>
              <a:t>LES</a:t>
            </a:r>
            <a:r>
              <a:rPr lang="fr-FR" sz="4100" b="1" spc="9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440" dirty="0">
                <a:solidFill>
                  <a:srgbClr val="231F20"/>
                </a:solidFill>
                <a:latin typeface="+mn-lt"/>
                <a:cs typeface="Trebuchet MS"/>
              </a:rPr>
              <a:t>LA</a:t>
            </a:r>
            <a:r>
              <a:rPr lang="fr-FR" sz="4100" b="1" spc="90" dirty="0">
                <a:solidFill>
                  <a:srgbClr val="231F20"/>
                </a:solidFill>
                <a:latin typeface="+mn-lt"/>
                <a:cs typeface="Trebuchet MS"/>
              </a:rPr>
              <a:t> </a:t>
            </a:r>
            <a:r>
              <a:rPr lang="fr-FR" sz="4100" b="1" spc="295" dirty="0">
                <a:solidFill>
                  <a:srgbClr val="231F20"/>
                </a:solidFill>
                <a:latin typeface="+mn-lt"/>
                <a:cs typeface="Trebuchet MS"/>
              </a:rPr>
              <a:t>CYBERSÉCURITÉ</a:t>
            </a:r>
            <a:endParaRPr lang="fr-FR" sz="4100" b="1" dirty="0">
              <a:latin typeface="+mn-lt"/>
              <a:cs typeface="Trebuchet MS"/>
            </a:endParaRPr>
          </a:p>
          <a:p>
            <a:pPr algn="ctr">
              <a:lnSpc>
                <a:spcPct val="100000"/>
              </a:lnSpc>
              <a:spcBef>
                <a:spcPts val="30"/>
              </a:spcBef>
            </a:pPr>
            <a:r>
              <a:rPr lang="fr-FR" sz="4100" b="1" spc="340" dirty="0">
                <a:solidFill>
                  <a:srgbClr val="231F20"/>
                </a:solidFill>
                <a:latin typeface="+mn-lt"/>
                <a:cs typeface="Trebuchet MS"/>
              </a:rPr>
              <a:t>SONT</a:t>
            </a:r>
            <a:r>
              <a:rPr lang="fr-FR" sz="4100" b="1" spc="100" dirty="0">
                <a:solidFill>
                  <a:srgbClr val="231F20"/>
                </a:solidFill>
                <a:latin typeface="+mn-lt"/>
                <a:cs typeface="Trebuchet MS"/>
              </a:rPr>
              <a:t> </a:t>
            </a:r>
            <a:r>
              <a:rPr lang="fr-FR" sz="4100" b="1" spc="204" dirty="0">
                <a:solidFill>
                  <a:srgbClr val="231F20"/>
                </a:solidFill>
                <a:latin typeface="+mn-lt"/>
                <a:cs typeface="Trebuchet MS"/>
              </a:rPr>
              <a:t>DES</a:t>
            </a:r>
            <a:r>
              <a:rPr lang="fr-FR" sz="4100" b="1" spc="10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100" dirty="0">
                <a:solidFill>
                  <a:srgbClr val="231F20"/>
                </a:solidFill>
                <a:latin typeface="+mn-lt"/>
                <a:cs typeface="Trebuchet MS"/>
              </a:rPr>
              <a:t> </a:t>
            </a:r>
            <a:r>
              <a:rPr lang="fr-FR" sz="4100" b="1" spc="285" dirty="0">
                <a:solidFill>
                  <a:srgbClr val="231F20"/>
                </a:solidFill>
                <a:latin typeface="+mn-lt"/>
                <a:cs typeface="Trebuchet MS"/>
              </a:rPr>
              <a:t>VARIÉS</a:t>
            </a:r>
            <a:r>
              <a:rPr lang="fr-FR" sz="4100" b="1" spc="100" dirty="0">
                <a:solidFill>
                  <a:srgbClr val="231F20"/>
                </a:solidFill>
                <a:latin typeface="+mn-lt"/>
                <a:cs typeface="Trebuchet MS"/>
              </a:rPr>
              <a:t> ET </a:t>
            </a:r>
            <a:r>
              <a:rPr lang="fr-FR" sz="4100" b="1" dirty="0">
                <a:solidFill>
                  <a:srgbClr val="231F20"/>
                </a:solidFill>
                <a:latin typeface="+mn-lt"/>
                <a:cs typeface="Trebuchet MS"/>
              </a:rPr>
              <a:t>QUI</a:t>
            </a:r>
            <a:r>
              <a:rPr lang="fr-FR" sz="4100" b="1" spc="105" dirty="0">
                <a:solidFill>
                  <a:srgbClr val="231F20"/>
                </a:solidFill>
                <a:latin typeface="+mn-lt"/>
                <a:cs typeface="Trebuchet MS"/>
              </a:rPr>
              <a:t> </a:t>
            </a:r>
            <a:r>
              <a:rPr lang="fr-FR" sz="4100" b="1" spc="260" dirty="0">
                <a:solidFill>
                  <a:srgbClr val="231F20"/>
                </a:solidFill>
                <a:latin typeface="+mn-lt"/>
                <a:cs typeface="Trebuchet MS"/>
              </a:rPr>
              <a:t>ONT</a:t>
            </a:r>
            <a:r>
              <a:rPr lang="fr-FR" sz="4100" b="1" spc="100" dirty="0">
                <a:solidFill>
                  <a:srgbClr val="231F20"/>
                </a:solidFill>
                <a:latin typeface="+mn-lt"/>
                <a:cs typeface="Trebuchet MS"/>
              </a:rPr>
              <a:t> </a:t>
            </a:r>
            <a:r>
              <a:rPr lang="fr-FR" sz="4100" b="1" spc="60" dirty="0">
                <a:solidFill>
                  <a:srgbClr val="231F20"/>
                </a:solidFill>
                <a:latin typeface="+mn-lt"/>
                <a:cs typeface="Trebuchet MS"/>
              </a:rPr>
              <a:t>DU</a:t>
            </a:r>
            <a:r>
              <a:rPr lang="fr-FR" sz="4100" b="1" spc="100" dirty="0">
                <a:solidFill>
                  <a:srgbClr val="231F20"/>
                </a:solidFill>
                <a:latin typeface="+mn-lt"/>
                <a:cs typeface="Trebuchet MS"/>
              </a:rPr>
              <a:t> </a:t>
            </a:r>
            <a:r>
              <a:rPr lang="fr-FR" sz="4100" b="1" spc="420" dirty="0">
                <a:solidFill>
                  <a:srgbClr val="231F20"/>
                </a:solidFill>
                <a:latin typeface="+mn-lt"/>
                <a:cs typeface="Trebuchet MS"/>
              </a:rPr>
              <a:t>SENS</a:t>
            </a:r>
            <a:endParaRPr lang="fr-FR" sz="4100" b="1" dirty="0">
              <a:latin typeface="+mn-lt"/>
              <a:cs typeface="Trebuchet MS"/>
            </a:endParaRPr>
          </a:p>
          <a:p>
            <a:pPr>
              <a:lnSpc>
                <a:spcPct val="100000"/>
              </a:lnSpc>
              <a:spcBef>
                <a:spcPts val="2960"/>
              </a:spcBef>
            </a:pPr>
            <a:endParaRPr lang="fr-FR" sz="4100" b="1" dirty="0">
              <a:latin typeface="+mn-lt"/>
              <a:cs typeface="Trebuchet MS"/>
            </a:endParaRPr>
          </a:p>
          <a:p>
            <a:pPr marL="12700" marR="5080" algn="ctr">
              <a:lnSpc>
                <a:spcPct val="100499"/>
              </a:lnSpc>
            </a:pPr>
            <a:r>
              <a:rPr lang="fr-FR" sz="4100" b="1" spc="225" dirty="0">
                <a:solidFill>
                  <a:srgbClr val="231F20"/>
                </a:solidFill>
                <a:latin typeface="+mn-lt"/>
                <a:cs typeface="Trebuchet MS"/>
              </a:rPr>
              <a:t>IL</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EXISTE</a:t>
            </a:r>
            <a:r>
              <a:rPr lang="fr-FR" sz="4100" b="1" spc="90" dirty="0">
                <a:solidFill>
                  <a:srgbClr val="231F20"/>
                </a:solidFill>
                <a:latin typeface="+mn-lt"/>
                <a:cs typeface="Trebuchet MS"/>
              </a:rPr>
              <a:t> </a:t>
            </a:r>
            <a:r>
              <a:rPr lang="fr-FR" sz="4100" b="1" spc="95" dirty="0">
                <a:solidFill>
                  <a:srgbClr val="231F20"/>
                </a:solidFill>
                <a:latin typeface="+mn-lt"/>
                <a:cs typeface="Trebuchet MS"/>
              </a:rPr>
              <a:t>UNE</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VARIÉTÉ</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90" dirty="0">
                <a:solidFill>
                  <a:srgbClr val="231F20"/>
                </a:solidFill>
                <a:latin typeface="+mn-lt"/>
                <a:cs typeface="Trebuchet MS"/>
              </a:rPr>
              <a:t>CHEMINS </a:t>
            </a:r>
            <a:r>
              <a:rPr lang="fr-FR" sz="4100" b="1" spc="285" dirty="0">
                <a:solidFill>
                  <a:srgbClr val="231F20"/>
                </a:solidFill>
                <a:latin typeface="+mn-lt"/>
                <a:cs typeface="Trebuchet MS"/>
              </a:rPr>
              <a:t>POUR</a:t>
            </a:r>
            <a:r>
              <a:rPr lang="fr-FR" sz="4100" b="1" spc="90" dirty="0">
                <a:solidFill>
                  <a:srgbClr val="231F20"/>
                </a:solidFill>
                <a:latin typeface="+mn-lt"/>
                <a:cs typeface="Trebuchet MS"/>
              </a:rPr>
              <a:t> </a:t>
            </a:r>
            <a:r>
              <a:rPr lang="fr-FR" sz="4100" b="1" spc="275" dirty="0">
                <a:solidFill>
                  <a:srgbClr val="231F20"/>
                </a:solidFill>
                <a:latin typeface="+mn-lt"/>
                <a:cs typeface="Trebuchet MS"/>
              </a:rPr>
              <a:t>SE</a:t>
            </a:r>
            <a:r>
              <a:rPr lang="fr-FR" sz="4100" b="1" spc="90" dirty="0">
                <a:solidFill>
                  <a:srgbClr val="231F20"/>
                </a:solidFill>
                <a:latin typeface="+mn-lt"/>
                <a:cs typeface="Trebuchet MS"/>
              </a:rPr>
              <a:t> </a:t>
            </a:r>
            <a:r>
              <a:rPr lang="fr-FR" sz="4100" b="1" spc="345" dirty="0">
                <a:solidFill>
                  <a:srgbClr val="231F20"/>
                </a:solidFill>
                <a:latin typeface="+mn-lt"/>
                <a:cs typeface="Trebuchet MS"/>
              </a:rPr>
              <a:t>SPÉCIALISER </a:t>
            </a:r>
            <a:r>
              <a:rPr lang="fr-FR" sz="4100" b="1" spc="75" dirty="0">
                <a:solidFill>
                  <a:srgbClr val="231F20"/>
                </a:solidFill>
                <a:latin typeface="+mn-lt"/>
                <a:cs typeface="Trebuchet MS"/>
              </a:rPr>
              <a:t>EN</a:t>
            </a:r>
            <a:r>
              <a:rPr lang="fr-FR" sz="4100" b="1" spc="105" dirty="0">
                <a:solidFill>
                  <a:srgbClr val="231F20"/>
                </a:solidFill>
                <a:latin typeface="+mn-lt"/>
                <a:cs typeface="Trebuchet MS"/>
              </a:rPr>
              <a:t> </a:t>
            </a:r>
            <a:r>
              <a:rPr lang="fr-FR" sz="4100" b="1" spc="254" dirty="0">
                <a:solidFill>
                  <a:srgbClr val="231F20"/>
                </a:solidFill>
                <a:latin typeface="+mn-lt"/>
                <a:cs typeface="Trebuchet MS"/>
              </a:rPr>
              <a:t>CYBERSÉCURITÉ,</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ADAPTÉS</a:t>
            </a:r>
            <a:r>
              <a:rPr lang="fr-FR" sz="4100" b="1" spc="105" dirty="0">
                <a:solidFill>
                  <a:srgbClr val="231F20"/>
                </a:solidFill>
                <a:latin typeface="+mn-lt"/>
                <a:cs typeface="Trebuchet MS"/>
              </a:rPr>
              <a:t> </a:t>
            </a:r>
            <a:r>
              <a:rPr lang="fr-FR" sz="4100" b="1" spc="280" dirty="0">
                <a:solidFill>
                  <a:srgbClr val="231F20"/>
                </a:solidFill>
                <a:latin typeface="+mn-lt"/>
                <a:cs typeface="Trebuchet MS"/>
              </a:rPr>
              <a:t>AUX</a:t>
            </a:r>
            <a:r>
              <a:rPr lang="fr-FR" sz="4100" b="1" spc="105" dirty="0">
                <a:solidFill>
                  <a:srgbClr val="231F20"/>
                </a:solidFill>
                <a:latin typeface="+mn-lt"/>
                <a:cs typeface="Trebuchet MS"/>
              </a:rPr>
              <a:t> </a:t>
            </a:r>
            <a:r>
              <a:rPr lang="fr-FR" sz="4100" b="1" spc="380" dirty="0">
                <a:solidFill>
                  <a:srgbClr val="231F20"/>
                </a:solidFill>
                <a:latin typeface="+mn-lt"/>
                <a:cs typeface="Trebuchet MS"/>
              </a:rPr>
              <a:t>PROFILS</a:t>
            </a:r>
            <a:r>
              <a:rPr lang="fr-FR" sz="4100" b="1" spc="110" dirty="0">
                <a:solidFill>
                  <a:srgbClr val="231F20"/>
                </a:solidFill>
                <a:latin typeface="+mn-lt"/>
                <a:cs typeface="Trebuchet MS"/>
              </a:rPr>
              <a:t> </a:t>
            </a:r>
            <a:r>
              <a:rPr lang="fr-FR" sz="4100" b="1" dirty="0">
                <a:solidFill>
                  <a:srgbClr val="231F20"/>
                </a:solidFill>
                <a:latin typeface="+mn-lt"/>
                <a:cs typeface="Trebuchet MS"/>
              </a:rPr>
              <a:t>DE</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CHACUN </a:t>
            </a:r>
            <a:r>
              <a:rPr lang="fr-FR" sz="4100" b="1" spc="440" dirty="0">
                <a:solidFill>
                  <a:srgbClr val="231F20"/>
                </a:solidFill>
                <a:latin typeface="+mn-lt"/>
                <a:cs typeface="Trebuchet MS"/>
              </a:rPr>
              <a:t>ALLANT</a:t>
            </a:r>
            <a:r>
              <a:rPr lang="fr-FR" sz="4100" b="1" spc="85" dirty="0">
                <a:solidFill>
                  <a:srgbClr val="231F20"/>
                </a:solidFill>
                <a:latin typeface="+mn-lt"/>
                <a:cs typeface="Trebuchet MS"/>
              </a:rPr>
              <a:t> </a:t>
            </a:r>
            <a:r>
              <a:rPr lang="fr-FR" sz="4100" b="1" spc="60" dirty="0">
                <a:solidFill>
                  <a:srgbClr val="231F20"/>
                </a:solidFill>
                <a:latin typeface="+mn-lt"/>
                <a:cs typeface="Trebuchet MS"/>
              </a:rPr>
              <a:t>DU</a:t>
            </a:r>
            <a:r>
              <a:rPr lang="fr-FR" sz="4100" b="1" spc="85" dirty="0">
                <a:solidFill>
                  <a:srgbClr val="231F20"/>
                </a:solidFill>
                <a:latin typeface="+mn-lt"/>
                <a:cs typeface="Trebuchet MS"/>
              </a:rPr>
              <a:t> </a:t>
            </a:r>
            <a:r>
              <a:rPr lang="fr-FR" sz="4100" b="1" dirty="0">
                <a:solidFill>
                  <a:srgbClr val="231F20"/>
                </a:solidFill>
                <a:latin typeface="+mn-lt"/>
                <a:cs typeface="Trebuchet MS"/>
              </a:rPr>
              <a:t>BAC+2/3</a:t>
            </a:r>
            <a:r>
              <a:rPr lang="fr-FR" sz="4100" b="1" spc="85" dirty="0">
                <a:solidFill>
                  <a:srgbClr val="231F20"/>
                </a:solidFill>
                <a:latin typeface="+mn-lt"/>
                <a:cs typeface="Trebuchet MS"/>
              </a:rPr>
              <a:t> </a:t>
            </a:r>
            <a:r>
              <a:rPr lang="fr-FR" sz="4100" b="1" spc="70" dirty="0">
                <a:solidFill>
                  <a:srgbClr val="231F20"/>
                </a:solidFill>
                <a:latin typeface="+mn-lt"/>
                <a:cs typeface="Trebuchet MS"/>
              </a:rPr>
              <a:t>AU</a:t>
            </a:r>
            <a:r>
              <a:rPr lang="fr-FR" sz="4100" b="1" spc="90" dirty="0">
                <a:solidFill>
                  <a:srgbClr val="231F20"/>
                </a:solidFill>
                <a:latin typeface="+mn-lt"/>
                <a:cs typeface="Trebuchet MS"/>
              </a:rPr>
              <a:t> </a:t>
            </a:r>
            <a:r>
              <a:rPr lang="fr-FR" sz="4100" b="1" spc="-10" dirty="0">
                <a:solidFill>
                  <a:srgbClr val="231F20"/>
                </a:solidFill>
                <a:latin typeface="+mn-lt"/>
                <a:cs typeface="Trebuchet MS"/>
              </a:rPr>
              <a:t>BAC+5.</a:t>
            </a:r>
            <a:endParaRPr lang="fr-FR" sz="4100" b="1" dirty="0">
              <a:latin typeface="+mn-lt"/>
              <a:cs typeface="Trebuchet MS"/>
            </a:endParaRPr>
          </a:p>
        </p:txBody>
      </p:sp>
    </p:spTree>
    <p:extLst>
      <p:ext uri="{BB962C8B-B14F-4D97-AF65-F5344CB8AC3E}">
        <p14:creationId xmlns:p14="http://schemas.microsoft.com/office/powerpoint/2010/main" val="3364649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20" name="object 3">
            <a:extLst>
              <a:ext uri="{FF2B5EF4-FFF2-40B4-BE49-F238E27FC236}">
                <a16:creationId xmlns:a16="http://schemas.microsoft.com/office/drawing/2014/main" id="{C6110CD4-30AA-C2A3-0EA5-EA42F32CF1F1}"/>
              </a:ext>
            </a:extLst>
          </p:cNvPr>
          <p:cNvSpPr txBox="1">
            <a:spLocks noGrp="1"/>
          </p:cNvSpPr>
          <p:nvPr>
            <p:ph type="title"/>
          </p:nvPr>
        </p:nvSpPr>
        <p:spPr>
          <a:xfrm>
            <a:off x="10966450" y="3664881"/>
            <a:ext cx="8109806"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MÉFIEZ-VOUS DES</a:t>
            </a:r>
            <a:br>
              <a:rPr lang="fr-FR" sz="6650" b="1" spc="-150" dirty="0"/>
            </a:br>
            <a:r>
              <a:rPr lang="fr-FR" sz="11600" b="1" spc="-150" dirty="0">
                <a:solidFill>
                  <a:srgbClr val="000000"/>
                </a:solidFill>
              </a:rPr>
              <a:t>APPARENCES</a:t>
            </a:r>
            <a:endParaRPr lang="fr-FR" sz="11600" b="1" spc="-1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8130376" y="213668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8130376" y="1395998"/>
            <a:ext cx="10227474" cy="7309565"/>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ÉVITEZ </a:t>
            </a:r>
            <a:br>
              <a:rPr lang="fr-FR" sz="10450" b="1" spc="-150" dirty="0">
                <a:solidFill>
                  <a:srgbClr val="1D1D1B"/>
                </a:solidFill>
                <a:latin typeface="Calibri"/>
                <a:cs typeface="Calibri"/>
              </a:rPr>
            </a:br>
            <a:r>
              <a:rPr lang="fr-FR" sz="10450" b="1" spc="-150" dirty="0">
                <a:solidFill>
                  <a:srgbClr val="1D1D1B"/>
                </a:solidFill>
                <a:latin typeface="Calibri"/>
                <a:cs typeface="Calibri"/>
              </a:rPr>
              <a:t>LES ARNAQUES </a:t>
            </a:r>
            <a:br>
              <a:rPr lang="fr-FR" sz="10450" b="1" spc="-150" dirty="0">
                <a:solidFill>
                  <a:srgbClr val="1D1D1B"/>
                </a:solidFill>
                <a:latin typeface="Calibri"/>
                <a:cs typeface="Calibri"/>
              </a:rPr>
            </a:br>
            <a:r>
              <a:rPr lang="fr-FR" sz="10450" b="1" spc="-150" dirty="0">
                <a:solidFill>
                  <a:srgbClr val="1D1D1B"/>
                </a:solidFill>
                <a:latin typeface="Calibri"/>
                <a:cs typeface="Calibri"/>
              </a:rPr>
              <a:t>AU FAUX SUPPORT TECHNIQUE</a:t>
            </a: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1" cy="11308556"/>
            <a:chOff x="0" y="0"/>
            <a:chExt cx="20104101" cy="11308556"/>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a:hlinkClick r:id="rId3"/>
            </p:cNvPr>
            <p:cNvPicPr/>
            <p:nvPr/>
          </p:nvPicPr>
          <p:blipFill>
            <a:blip r:embed="rId4" cstate="print"/>
            <a:stretch>
              <a:fillRect/>
            </a:stretch>
          </p:blipFill>
          <p:spPr>
            <a:xfrm>
              <a:off x="4655525" y="1904735"/>
              <a:ext cx="5212426" cy="8499637"/>
            </a:xfrm>
            <a:prstGeom prst="rect">
              <a:avLst/>
            </a:prstGeom>
          </p:spPr>
        </p:pic>
        <p:pic>
          <p:nvPicPr>
            <p:cNvPr id="5" name="object 5">
              <a:hlinkClick r:id="rId3"/>
            </p:cNvPr>
            <p:cNvPicPr/>
            <p:nvPr/>
          </p:nvPicPr>
          <p:blipFill>
            <a:blip r:embed="rId5" cstate="print"/>
            <a:stretch>
              <a:fillRect/>
            </a:stretch>
          </p:blipFill>
          <p:spPr>
            <a:xfrm>
              <a:off x="4817958" y="2066187"/>
              <a:ext cx="4824230" cy="8112256"/>
            </a:xfrm>
            <a:prstGeom prst="rect">
              <a:avLst/>
            </a:prstGeom>
          </p:spPr>
        </p:pic>
        <p:sp>
          <p:nvSpPr>
            <p:cNvPr id="6" name="object 6">
              <a:hlinkClick r:id="rId3"/>
            </p:cNvPr>
            <p:cNvSpPr/>
            <p:nvPr/>
          </p:nvSpPr>
          <p:spPr>
            <a:xfrm>
              <a:off x="4834815" y="2066183"/>
              <a:ext cx="4807585" cy="681355"/>
            </a:xfrm>
            <a:custGeom>
              <a:avLst/>
              <a:gdLst/>
              <a:ahLst/>
              <a:cxnLst/>
              <a:rect l="l" t="t" r="r" b="b"/>
              <a:pathLst>
                <a:path w="4807584" h="681355">
                  <a:moveTo>
                    <a:pt x="391171" y="0"/>
                  </a:moveTo>
                  <a:lnTo>
                    <a:pt x="342163" y="3010"/>
                  </a:lnTo>
                  <a:lnTo>
                    <a:pt x="294968" y="11865"/>
                  </a:lnTo>
                  <a:lnTo>
                    <a:pt x="249951" y="26199"/>
                  </a:lnTo>
                  <a:lnTo>
                    <a:pt x="207479" y="45646"/>
                  </a:lnTo>
                  <a:lnTo>
                    <a:pt x="167918" y="69840"/>
                  </a:lnTo>
                  <a:lnTo>
                    <a:pt x="131635" y="98415"/>
                  </a:lnTo>
                  <a:lnTo>
                    <a:pt x="98997" y="131006"/>
                  </a:lnTo>
                  <a:lnTo>
                    <a:pt x="70368" y="167247"/>
                  </a:lnTo>
                  <a:lnTo>
                    <a:pt x="46117" y="206772"/>
                  </a:lnTo>
                  <a:lnTo>
                    <a:pt x="26609" y="249215"/>
                  </a:lnTo>
                  <a:lnTo>
                    <a:pt x="12211" y="294211"/>
                  </a:lnTo>
                  <a:lnTo>
                    <a:pt x="3289" y="341393"/>
                  </a:lnTo>
                  <a:lnTo>
                    <a:pt x="209" y="390396"/>
                  </a:lnTo>
                  <a:lnTo>
                    <a:pt x="0" y="677581"/>
                  </a:lnTo>
                  <a:lnTo>
                    <a:pt x="4807162" y="681068"/>
                  </a:lnTo>
                  <a:lnTo>
                    <a:pt x="4807371" y="393883"/>
                  </a:lnTo>
                  <a:lnTo>
                    <a:pt x="4804363" y="344875"/>
                  </a:lnTo>
                  <a:lnTo>
                    <a:pt x="4795509" y="297679"/>
                  </a:lnTo>
                  <a:lnTo>
                    <a:pt x="4781176" y="252662"/>
                  </a:lnTo>
                  <a:lnTo>
                    <a:pt x="4761730" y="210189"/>
                  </a:lnTo>
                  <a:lnTo>
                    <a:pt x="4737536" y="170627"/>
                  </a:lnTo>
                  <a:lnTo>
                    <a:pt x="4708960" y="134344"/>
                  </a:lnTo>
                  <a:lnTo>
                    <a:pt x="4676368" y="101704"/>
                  </a:lnTo>
                  <a:lnTo>
                    <a:pt x="4640127" y="73076"/>
                  </a:lnTo>
                  <a:lnTo>
                    <a:pt x="4600601" y="48824"/>
                  </a:lnTo>
                  <a:lnTo>
                    <a:pt x="4558157" y="29317"/>
                  </a:lnTo>
                  <a:lnTo>
                    <a:pt x="4513161" y="14919"/>
                  </a:lnTo>
                  <a:lnTo>
                    <a:pt x="4465978" y="5998"/>
                  </a:lnTo>
                  <a:lnTo>
                    <a:pt x="4416975" y="2921"/>
                  </a:lnTo>
                  <a:lnTo>
                    <a:pt x="391171" y="0"/>
                  </a:lnTo>
                  <a:close/>
                </a:path>
              </a:pathLst>
            </a:custGeom>
            <a:solidFill>
              <a:srgbClr val="FFFFFF"/>
            </a:solidFill>
          </p:spPr>
          <p:txBody>
            <a:bodyPr wrap="square" lIns="0" tIns="0" rIns="0" bIns="0" rtlCol="0"/>
            <a:lstStyle/>
            <a:p>
              <a:endParaRPr/>
            </a:p>
          </p:txBody>
        </p:sp>
        <p:pic>
          <p:nvPicPr>
            <p:cNvPr id="7" name="object 7">
              <a:hlinkClick r:id="rId3"/>
            </p:cNvPr>
            <p:cNvPicPr/>
            <p:nvPr/>
          </p:nvPicPr>
          <p:blipFill>
            <a:blip r:embed="rId6" cstate="print"/>
            <a:stretch>
              <a:fillRect/>
            </a:stretch>
          </p:blipFill>
          <p:spPr>
            <a:xfrm>
              <a:off x="5085934" y="2349917"/>
              <a:ext cx="185910" cy="140362"/>
            </a:xfrm>
            <a:prstGeom prst="rect">
              <a:avLst/>
            </a:prstGeom>
          </p:spPr>
        </p:pic>
        <p:sp>
          <p:nvSpPr>
            <p:cNvPr id="8" name="object 8">
              <a:hlinkClick r:id="rId3"/>
            </p:cNvPr>
            <p:cNvSpPr/>
            <p:nvPr/>
          </p:nvSpPr>
          <p:spPr>
            <a:xfrm>
              <a:off x="9105557" y="2332678"/>
              <a:ext cx="248920" cy="182880"/>
            </a:xfrm>
            <a:custGeom>
              <a:avLst/>
              <a:gdLst/>
              <a:ahLst/>
              <a:cxnLst/>
              <a:rect l="l" t="t" r="r" b="b"/>
              <a:pathLst>
                <a:path w="248920" h="182880">
                  <a:moveTo>
                    <a:pt x="248615" y="156591"/>
                  </a:moveTo>
                  <a:lnTo>
                    <a:pt x="12" y="156413"/>
                  </a:lnTo>
                  <a:lnTo>
                    <a:pt x="0" y="182359"/>
                  </a:lnTo>
                  <a:lnTo>
                    <a:pt x="248602" y="182549"/>
                  </a:lnTo>
                  <a:lnTo>
                    <a:pt x="248615" y="156591"/>
                  </a:lnTo>
                  <a:close/>
                </a:path>
                <a:path w="248920" h="182880">
                  <a:moveTo>
                    <a:pt x="248666" y="78371"/>
                  </a:moveTo>
                  <a:lnTo>
                    <a:pt x="76" y="78206"/>
                  </a:lnTo>
                  <a:lnTo>
                    <a:pt x="50" y="104152"/>
                  </a:lnTo>
                  <a:lnTo>
                    <a:pt x="248666" y="104330"/>
                  </a:lnTo>
                  <a:lnTo>
                    <a:pt x="248666" y="78371"/>
                  </a:lnTo>
                  <a:close/>
                </a:path>
                <a:path w="248920" h="182880">
                  <a:moveTo>
                    <a:pt x="248729" y="165"/>
                  </a:moveTo>
                  <a:lnTo>
                    <a:pt x="127" y="0"/>
                  </a:lnTo>
                  <a:lnTo>
                    <a:pt x="114" y="25946"/>
                  </a:lnTo>
                  <a:lnTo>
                    <a:pt x="248716" y="26123"/>
                  </a:lnTo>
                  <a:lnTo>
                    <a:pt x="248729" y="165"/>
                  </a:lnTo>
                  <a:close/>
                </a:path>
              </a:pathLst>
            </a:custGeom>
            <a:solidFill>
              <a:srgbClr val="5F2177"/>
            </a:solidFill>
          </p:spPr>
          <p:txBody>
            <a:bodyPr wrap="square" lIns="0" tIns="0" rIns="0" bIns="0" rtlCol="0"/>
            <a:lstStyle/>
            <a:p>
              <a:endParaRPr/>
            </a:p>
          </p:txBody>
        </p:sp>
        <p:sp>
          <p:nvSpPr>
            <p:cNvPr id="9" name="object 9">
              <a:hlinkClick r:id="rId3"/>
            </p:cNvPr>
            <p:cNvSpPr/>
            <p:nvPr/>
          </p:nvSpPr>
          <p:spPr>
            <a:xfrm>
              <a:off x="6763197" y="8422336"/>
              <a:ext cx="969644" cy="969644"/>
            </a:xfrm>
            <a:custGeom>
              <a:avLst/>
              <a:gdLst/>
              <a:ahLst/>
              <a:cxnLst/>
              <a:rect l="l" t="t" r="r" b="b"/>
              <a:pathLst>
                <a:path w="969645" h="969645">
                  <a:moveTo>
                    <a:pt x="485074" y="0"/>
                  </a:moveTo>
                  <a:lnTo>
                    <a:pt x="438457" y="2188"/>
                  </a:lnTo>
                  <a:lnTo>
                    <a:pt x="393076" y="8688"/>
                  </a:lnTo>
                  <a:lnTo>
                    <a:pt x="349137" y="19294"/>
                  </a:lnTo>
                  <a:lnTo>
                    <a:pt x="306844" y="33801"/>
                  </a:lnTo>
                  <a:lnTo>
                    <a:pt x="266401" y="52006"/>
                  </a:lnTo>
                  <a:lnTo>
                    <a:pt x="228015" y="73703"/>
                  </a:lnTo>
                  <a:lnTo>
                    <a:pt x="191888" y="98688"/>
                  </a:lnTo>
                  <a:lnTo>
                    <a:pt x="158227" y="126756"/>
                  </a:lnTo>
                  <a:lnTo>
                    <a:pt x="127236" y="157703"/>
                  </a:lnTo>
                  <a:lnTo>
                    <a:pt x="99120" y="191324"/>
                  </a:lnTo>
                  <a:lnTo>
                    <a:pt x="74083" y="227414"/>
                  </a:lnTo>
                  <a:lnTo>
                    <a:pt x="52330" y="265769"/>
                  </a:lnTo>
                  <a:lnTo>
                    <a:pt x="34067" y="306184"/>
                  </a:lnTo>
                  <a:lnTo>
                    <a:pt x="19497" y="348454"/>
                  </a:lnTo>
                  <a:lnTo>
                    <a:pt x="8826" y="392375"/>
                  </a:lnTo>
                  <a:lnTo>
                    <a:pt x="2259" y="437742"/>
                  </a:lnTo>
                  <a:lnTo>
                    <a:pt x="0" y="484351"/>
                  </a:lnTo>
                  <a:lnTo>
                    <a:pt x="2190" y="530968"/>
                  </a:lnTo>
                  <a:lnTo>
                    <a:pt x="8691" y="576350"/>
                  </a:lnTo>
                  <a:lnTo>
                    <a:pt x="19297" y="620290"/>
                  </a:lnTo>
                  <a:lnTo>
                    <a:pt x="33806" y="662584"/>
                  </a:lnTo>
                  <a:lnTo>
                    <a:pt x="52011" y="703027"/>
                  </a:lnTo>
                  <a:lnTo>
                    <a:pt x="73709" y="741415"/>
                  </a:lnTo>
                  <a:lnTo>
                    <a:pt x="98695" y="777543"/>
                  </a:lnTo>
                  <a:lnTo>
                    <a:pt x="126764" y="811205"/>
                  </a:lnTo>
                  <a:lnTo>
                    <a:pt x="157711" y="842197"/>
                  </a:lnTo>
                  <a:lnTo>
                    <a:pt x="191333" y="870314"/>
                  </a:lnTo>
                  <a:lnTo>
                    <a:pt x="227425" y="895351"/>
                  </a:lnTo>
                  <a:lnTo>
                    <a:pt x="265782" y="917104"/>
                  </a:lnTo>
                  <a:lnTo>
                    <a:pt x="306199" y="935367"/>
                  </a:lnTo>
                  <a:lnTo>
                    <a:pt x="348472" y="949935"/>
                  </a:lnTo>
                  <a:lnTo>
                    <a:pt x="392397" y="960604"/>
                  </a:lnTo>
                  <a:lnTo>
                    <a:pt x="437769" y="967169"/>
                  </a:lnTo>
                  <a:lnTo>
                    <a:pt x="484383" y="969425"/>
                  </a:lnTo>
                  <a:lnTo>
                    <a:pt x="530996" y="967235"/>
                  </a:lnTo>
                  <a:lnTo>
                    <a:pt x="576374" y="960735"/>
                  </a:lnTo>
                  <a:lnTo>
                    <a:pt x="620312" y="950128"/>
                  </a:lnTo>
                  <a:lnTo>
                    <a:pt x="662604" y="935621"/>
                  </a:lnTo>
                  <a:lnTo>
                    <a:pt x="703045" y="917416"/>
                  </a:lnTo>
                  <a:lnTo>
                    <a:pt x="741431" y="895719"/>
                  </a:lnTo>
                  <a:lnTo>
                    <a:pt x="777557" y="870735"/>
                  </a:lnTo>
                  <a:lnTo>
                    <a:pt x="811218" y="842667"/>
                  </a:lnTo>
                  <a:lnTo>
                    <a:pt x="842208" y="811721"/>
                  </a:lnTo>
                  <a:lnTo>
                    <a:pt x="870324" y="778100"/>
                  </a:lnTo>
                  <a:lnTo>
                    <a:pt x="895360" y="742010"/>
                  </a:lnTo>
                  <a:lnTo>
                    <a:pt x="917111" y="703655"/>
                  </a:lnTo>
                  <a:lnTo>
                    <a:pt x="935373" y="663240"/>
                  </a:lnTo>
                  <a:lnTo>
                    <a:pt x="949940" y="620968"/>
                  </a:lnTo>
                  <a:lnTo>
                    <a:pt x="960608" y="577045"/>
                  </a:lnTo>
                  <a:lnTo>
                    <a:pt x="967171" y="531675"/>
                  </a:lnTo>
                  <a:lnTo>
                    <a:pt x="969425" y="485063"/>
                  </a:lnTo>
                  <a:lnTo>
                    <a:pt x="967239" y="438448"/>
                  </a:lnTo>
                  <a:lnTo>
                    <a:pt x="960741" y="393069"/>
                  </a:lnTo>
                  <a:lnTo>
                    <a:pt x="950137" y="349130"/>
                  </a:lnTo>
                  <a:lnTo>
                    <a:pt x="935631" y="306838"/>
                  </a:lnTo>
                  <a:lnTo>
                    <a:pt x="917428" y="266396"/>
                  </a:lnTo>
                  <a:lnTo>
                    <a:pt x="895732" y="228009"/>
                  </a:lnTo>
                  <a:lnTo>
                    <a:pt x="870748" y="191883"/>
                  </a:lnTo>
                  <a:lnTo>
                    <a:pt x="842680" y="158222"/>
                  </a:lnTo>
                  <a:lnTo>
                    <a:pt x="811734" y="127231"/>
                  </a:lnTo>
                  <a:lnTo>
                    <a:pt x="778113" y="99115"/>
                  </a:lnTo>
                  <a:lnTo>
                    <a:pt x="742023" y="74078"/>
                  </a:lnTo>
                  <a:lnTo>
                    <a:pt x="703667" y="52326"/>
                  </a:lnTo>
                  <a:lnTo>
                    <a:pt x="663251" y="34062"/>
                  </a:lnTo>
                  <a:lnTo>
                    <a:pt x="620979" y="19493"/>
                  </a:lnTo>
                  <a:lnTo>
                    <a:pt x="577056" y="8823"/>
                  </a:lnTo>
                  <a:lnTo>
                    <a:pt x="531686" y="2257"/>
                  </a:lnTo>
                  <a:lnTo>
                    <a:pt x="485074" y="0"/>
                  </a:lnTo>
                  <a:close/>
                </a:path>
              </a:pathLst>
            </a:custGeom>
            <a:solidFill>
              <a:srgbClr val="FFFFFF"/>
            </a:solidFill>
          </p:spPr>
          <p:txBody>
            <a:bodyPr wrap="square" lIns="0" tIns="0" rIns="0" bIns="0" rtlCol="0"/>
            <a:lstStyle/>
            <a:p>
              <a:endParaRPr/>
            </a:p>
          </p:txBody>
        </p:sp>
        <p:sp>
          <p:nvSpPr>
            <p:cNvPr id="10" name="object 10">
              <a:hlinkClick r:id="rId3"/>
            </p:cNvPr>
            <p:cNvSpPr/>
            <p:nvPr/>
          </p:nvSpPr>
          <p:spPr>
            <a:xfrm>
              <a:off x="7098419" y="8685328"/>
              <a:ext cx="382270" cy="443230"/>
            </a:xfrm>
            <a:custGeom>
              <a:avLst/>
              <a:gdLst/>
              <a:ahLst/>
              <a:cxnLst/>
              <a:rect l="l" t="t" r="r" b="b"/>
              <a:pathLst>
                <a:path w="382270" h="443229">
                  <a:moveTo>
                    <a:pt x="11015" y="0"/>
                  </a:moveTo>
                  <a:lnTo>
                    <a:pt x="2837" y="4701"/>
                  </a:lnTo>
                  <a:lnTo>
                    <a:pt x="314" y="9046"/>
                  </a:lnTo>
                  <a:lnTo>
                    <a:pt x="0" y="434185"/>
                  </a:lnTo>
                  <a:lnTo>
                    <a:pt x="2523" y="438531"/>
                  </a:lnTo>
                  <a:lnTo>
                    <a:pt x="8628" y="442049"/>
                  </a:lnTo>
                  <a:lnTo>
                    <a:pt x="10889" y="442625"/>
                  </a:lnTo>
                  <a:lnTo>
                    <a:pt x="15455" y="442646"/>
                  </a:lnTo>
                  <a:lnTo>
                    <a:pt x="17737" y="442028"/>
                  </a:lnTo>
                  <a:lnTo>
                    <a:pt x="78515" y="406542"/>
                  </a:lnTo>
                  <a:lnTo>
                    <a:pt x="26355" y="406542"/>
                  </a:lnTo>
                  <a:lnTo>
                    <a:pt x="26616" y="36721"/>
                  </a:lnTo>
                  <a:lnTo>
                    <a:pt x="78663" y="36721"/>
                  </a:lnTo>
                  <a:lnTo>
                    <a:pt x="16030" y="52"/>
                  </a:lnTo>
                  <a:lnTo>
                    <a:pt x="11015" y="0"/>
                  </a:lnTo>
                  <a:close/>
                </a:path>
                <a:path w="382270" h="443229">
                  <a:moveTo>
                    <a:pt x="78663" y="36721"/>
                  </a:moveTo>
                  <a:lnTo>
                    <a:pt x="26616" y="36721"/>
                  </a:lnTo>
                  <a:lnTo>
                    <a:pt x="342649" y="221846"/>
                  </a:lnTo>
                  <a:lnTo>
                    <a:pt x="26355" y="406542"/>
                  </a:lnTo>
                  <a:lnTo>
                    <a:pt x="78515" y="406542"/>
                  </a:lnTo>
                  <a:lnTo>
                    <a:pt x="379391" y="230872"/>
                  </a:lnTo>
                  <a:lnTo>
                    <a:pt x="381873" y="226569"/>
                  </a:lnTo>
                  <a:lnTo>
                    <a:pt x="381894" y="217208"/>
                  </a:lnTo>
                  <a:lnTo>
                    <a:pt x="379402" y="212894"/>
                  </a:lnTo>
                  <a:lnTo>
                    <a:pt x="78663" y="36721"/>
                  </a:lnTo>
                  <a:close/>
                </a:path>
              </a:pathLst>
            </a:custGeom>
            <a:solidFill>
              <a:srgbClr val="5F2177"/>
            </a:solidFill>
          </p:spPr>
          <p:txBody>
            <a:bodyPr wrap="square" lIns="0" tIns="0" rIns="0" bIns="0" rtlCol="0"/>
            <a:lstStyle/>
            <a:p>
              <a:endParaRPr/>
            </a:p>
          </p:txBody>
        </p:sp>
        <p:sp>
          <p:nvSpPr>
            <p:cNvPr id="11" name="object 11">
              <a:hlinkClick r:id="rId3"/>
            </p:cNvPr>
            <p:cNvSpPr/>
            <p:nvPr/>
          </p:nvSpPr>
          <p:spPr>
            <a:xfrm>
              <a:off x="8147495" y="8537446"/>
              <a:ext cx="727075" cy="727075"/>
            </a:xfrm>
            <a:custGeom>
              <a:avLst/>
              <a:gdLst/>
              <a:ahLst/>
              <a:cxnLst/>
              <a:rect l="l" t="t" r="r" b="b"/>
              <a:pathLst>
                <a:path w="727075" h="727075">
                  <a:moveTo>
                    <a:pt x="363789" y="0"/>
                  </a:moveTo>
                  <a:lnTo>
                    <a:pt x="314527" y="3288"/>
                  </a:lnTo>
                  <a:lnTo>
                    <a:pt x="267253" y="12938"/>
                  </a:lnTo>
                  <a:lnTo>
                    <a:pt x="222404" y="28511"/>
                  </a:lnTo>
                  <a:lnTo>
                    <a:pt x="180418" y="49572"/>
                  </a:lnTo>
                  <a:lnTo>
                    <a:pt x="141730" y="75684"/>
                  </a:lnTo>
                  <a:lnTo>
                    <a:pt x="106779" y="106412"/>
                  </a:lnTo>
                  <a:lnTo>
                    <a:pt x="76001" y="141320"/>
                  </a:lnTo>
                  <a:lnTo>
                    <a:pt x="49833" y="179970"/>
                  </a:lnTo>
                  <a:lnTo>
                    <a:pt x="28712" y="221927"/>
                  </a:lnTo>
                  <a:lnTo>
                    <a:pt x="13074" y="266755"/>
                  </a:lnTo>
                  <a:lnTo>
                    <a:pt x="3358" y="314016"/>
                  </a:lnTo>
                  <a:lnTo>
                    <a:pt x="0" y="363276"/>
                  </a:lnTo>
                  <a:lnTo>
                    <a:pt x="3288" y="412541"/>
                  </a:lnTo>
                  <a:lnTo>
                    <a:pt x="12937" y="459817"/>
                  </a:lnTo>
                  <a:lnTo>
                    <a:pt x="28509" y="504666"/>
                  </a:lnTo>
                  <a:lnTo>
                    <a:pt x="49569" y="546653"/>
                  </a:lnTo>
                  <a:lnTo>
                    <a:pt x="75680" y="585340"/>
                  </a:lnTo>
                  <a:lnTo>
                    <a:pt x="106406" y="620291"/>
                  </a:lnTo>
                  <a:lnTo>
                    <a:pt x="141311" y="651068"/>
                  </a:lnTo>
                  <a:lnTo>
                    <a:pt x="179959" y="677235"/>
                  </a:lnTo>
                  <a:lnTo>
                    <a:pt x="221914" y="698356"/>
                  </a:lnTo>
                  <a:lnTo>
                    <a:pt x="266739" y="713992"/>
                  </a:lnTo>
                  <a:lnTo>
                    <a:pt x="313998" y="723708"/>
                  </a:lnTo>
                  <a:lnTo>
                    <a:pt x="363255" y="727066"/>
                  </a:lnTo>
                  <a:lnTo>
                    <a:pt x="412523" y="723778"/>
                  </a:lnTo>
                  <a:lnTo>
                    <a:pt x="459800" y="714129"/>
                  </a:lnTo>
                  <a:lnTo>
                    <a:pt x="504652" y="698557"/>
                  </a:lnTo>
                  <a:lnTo>
                    <a:pt x="546640" y="677496"/>
                  </a:lnTo>
                  <a:lnTo>
                    <a:pt x="585329" y="651385"/>
                  </a:lnTo>
                  <a:lnTo>
                    <a:pt x="620282" y="620657"/>
                  </a:lnTo>
                  <a:lnTo>
                    <a:pt x="651061" y="585751"/>
                  </a:lnTo>
                  <a:lnTo>
                    <a:pt x="677231" y="547101"/>
                  </a:lnTo>
                  <a:lnTo>
                    <a:pt x="698354" y="505143"/>
                  </a:lnTo>
                  <a:lnTo>
                    <a:pt x="713994" y="460315"/>
                  </a:lnTo>
                  <a:lnTo>
                    <a:pt x="723714" y="413052"/>
                  </a:lnTo>
                  <a:lnTo>
                    <a:pt x="727077" y="363789"/>
                  </a:lnTo>
                  <a:lnTo>
                    <a:pt x="723786" y="314527"/>
                  </a:lnTo>
                  <a:lnTo>
                    <a:pt x="714134" y="267254"/>
                  </a:lnTo>
                  <a:lnTo>
                    <a:pt x="698560" y="222406"/>
                  </a:lnTo>
                  <a:lnTo>
                    <a:pt x="677497" y="180420"/>
                  </a:lnTo>
                  <a:lnTo>
                    <a:pt x="651384" y="141733"/>
                  </a:lnTo>
                  <a:lnTo>
                    <a:pt x="620655" y="106783"/>
                  </a:lnTo>
                  <a:lnTo>
                    <a:pt x="585747" y="76005"/>
                  </a:lnTo>
                  <a:lnTo>
                    <a:pt x="547096" y="49837"/>
                  </a:lnTo>
                  <a:lnTo>
                    <a:pt x="505139"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2" name="object 12">
              <a:hlinkClick r:id="rId3"/>
            </p:cNvPr>
            <p:cNvSpPr/>
            <p:nvPr/>
          </p:nvSpPr>
          <p:spPr>
            <a:xfrm>
              <a:off x="8401250" y="8733486"/>
              <a:ext cx="287020" cy="341630"/>
            </a:xfrm>
            <a:custGeom>
              <a:avLst/>
              <a:gdLst/>
              <a:ahLst/>
              <a:cxnLst/>
              <a:rect l="l" t="t" r="r" b="b"/>
              <a:pathLst>
                <a:path w="287020" h="341629">
                  <a:moveTo>
                    <a:pt x="10114" y="638"/>
                  </a:moveTo>
                  <a:lnTo>
                    <a:pt x="4649" y="649"/>
                  </a:lnTo>
                  <a:lnTo>
                    <a:pt x="240" y="5046"/>
                  </a:lnTo>
                  <a:lnTo>
                    <a:pt x="0" y="336670"/>
                  </a:lnTo>
                  <a:lnTo>
                    <a:pt x="4408" y="341068"/>
                  </a:lnTo>
                  <a:lnTo>
                    <a:pt x="15329" y="341068"/>
                  </a:lnTo>
                  <a:lnTo>
                    <a:pt x="19737" y="336670"/>
                  </a:lnTo>
                  <a:lnTo>
                    <a:pt x="19967" y="10512"/>
                  </a:lnTo>
                  <a:lnTo>
                    <a:pt x="19957" y="5046"/>
                  </a:lnTo>
                  <a:lnTo>
                    <a:pt x="15570" y="649"/>
                  </a:lnTo>
                  <a:lnTo>
                    <a:pt x="10114" y="638"/>
                  </a:lnTo>
                  <a:close/>
                </a:path>
                <a:path w="287020" h="341629">
                  <a:moveTo>
                    <a:pt x="94698" y="0"/>
                  </a:moveTo>
                  <a:lnTo>
                    <a:pt x="87683" y="3204"/>
                  </a:lnTo>
                  <a:lnTo>
                    <a:pt x="85431" y="6711"/>
                  </a:lnTo>
                  <a:lnTo>
                    <a:pt x="85212" y="326178"/>
                  </a:lnTo>
                  <a:lnTo>
                    <a:pt x="87452" y="329686"/>
                  </a:lnTo>
                  <a:lnTo>
                    <a:pt x="92269" y="331906"/>
                  </a:lnTo>
                  <a:lnTo>
                    <a:pt x="93682" y="332209"/>
                  </a:lnTo>
                  <a:lnTo>
                    <a:pt x="97408" y="332209"/>
                  </a:lnTo>
                  <a:lnTo>
                    <a:pt x="99661" y="331403"/>
                  </a:lnTo>
                  <a:lnTo>
                    <a:pt x="135322" y="300880"/>
                  </a:lnTo>
                  <a:lnTo>
                    <a:pt x="104970" y="300880"/>
                  </a:lnTo>
                  <a:lnTo>
                    <a:pt x="105159" y="32040"/>
                  </a:lnTo>
                  <a:lnTo>
                    <a:pt x="135477" y="32040"/>
                  </a:lnTo>
                  <a:lnTo>
                    <a:pt x="98813" y="565"/>
                  </a:lnTo>
                  <a:lnTo>
                    <a:pt x="94698" y="0"/>
                  </a:lnTo>
                  <a:close/>
                </a:path>
                <a:path w="287020" h="341629">
                  <a:moveTo>
                    <a:pt x="135477" y="32040"/>
                  </a:moveTo>
                  <a:lnTo>
                    <a:pt x="105159" y="32040"/>
                  </a:lnTo>
                  <a:lnTo>
                    <a:pt x="261887" y="166570"/>
                  </a:lnTo>
                  <a:lnTo>
                    <a:pt x="104970" y="300880"/>
                  </a:lnTo>
                  <a:lnTo>
                    <a:pt x="135322" y="300880"/>
                  </a:lnTo>
                  <a:lnTo>
                    <a:pt x="285645" y="172214"/>
                  </a:lnTo>
                  <a:lnTo>
                    <a:pt x="286912" y="169471"/>
                  </a:lnTo>
                  <a:lnTo>
                    <a:pt x="286923" y="163712"/>
                  </a:lnTo>
                  <a:lnTo>
                    <a:pt x="285656" y="160968"/>
                  </a:lnTo>
                  <a:lnTo>
                    <a:pt x="135477" y="32040"/>
                  </a:lnTo>
                  <a:close/>
                </a:path>
              </a:pathLst>
            </a:custGeom>
            <a:solidFill>
              <a:srgbClr val="FFFFFF"/>
            </a:solidFill>
          </p:spPr>
          <p:txBody>
            <a:bodyPr wrap="square" lIns="0" tIns="0" rIns="0" bIns="0" rtlCol="0"/>
            <a:lstStyle/>
            <a:p>
              <a:endParaRPr/>
            </a:p>
          </p:txBody>
        </p:sp>
        <p:sp>
          <p:nvSpPr>
            <p:cNvPr id="13" name="object 13">
              <a:hlinkClick r:id="rId3"/>
            </p:cNvPr>
            <p:cNvSpPr/>
            <p:nvPr/>
          </p:nvSpPr>
          <p:spPr>
            <a:xfrm>
              <a:off x="5663512" y="8537977"/>
              <a:ext cx="727075" cy="727075"/>
            </a:xfrm>
            <a:custGeom>
              <a:avLst/>
              <a:gdLst/>
              <a:ahLst/>
              <a:cxnLst/>
              <a:rect l="l" t="t" r="r" b="b"/>
              <a:pathLst>
                <a:path w="727075" h="727075">
                  <a:moveTo>
                    <a:pt x="363789" y="0"/>
                  </a:moveTo>
                  <a:lnTo>
                    <a:pt x="314525" y="3288"/>
                  </a:lnTo>
                  <a:lnTo>
                    <a:pt x="267249" y="12938"/>
                  </a:lnTo>
                  <a:lnTo>
                    <a:pt x="222400" y="28511"/>
                  </a:lnTo>
                  <a:lnTo>
                    <a:pt x="180413" y="49572"/>
                  </a:lnTo>
                  <a:lnTo>
                    <a:pt x="141726" y="75684"/>
                  </a:lnTo>
                  <a:lnTo>
                    <a:pt x="106775" y="106412"/>
                  </a:lnTo>
                  <a:lnTo>
                    <a:pt x="75998" y="141320"/>
                  </a:lnTo>
                  <a:lnTo>
                    <a:pt x="49830" y="179970"/>
                  </a:lnTo>
                  <a:lnTo>
                    <a:pt x="28710" y="221927"/>
                  </a:lnTo>
                  <a:lnTo>
                    <a:pt x="13074" y="266755"/>
                  </a:lnTo>
                  <a:lnTo>
                    <a:pt x="3358" y="314016"/>
                  </a:lnTo>
                  <a:lnTo>
                    <a:pt x="0" y="363276"/>
                  </a:lnTo>
                  <a:lnTo>
                    <a:pt x="3286" y="412539"/>
                  </a:lnTo>
                  <a:lnTo>
                    <a:pt x="12933" y="459813"/>
                  </a:lnTo>
                  <a:lnTo>
                    <a:pt x="28505" y="504662"/>
                  </a:lnTo>
                  <a:lnTo>
                    <a:pt x="49564" y="546648"/>
                  </a:lnTo>
                  <a:lnTo>
                    <a:pt x="75676" y="585336"/>
                  </a:lnTo>
                  <a:lnTo>
                    <a:pt x="106403" y="620287"/>
                  </a:lnTo>
                  <a:lnTo>
                    <a:pt x="141310" y="651065"/>
                  </a:lnTo>
                  <a:lnTo>
                    <a:pt x="179960" y="677233"/>
                  </a:lnTo>
                  <a:lnTo>
                    <a:pt x="221917" y="698354"/>
                  </a:lnTo>
                  <a:lnTo>
                    <a:pt x="266744" y="713991"/>
                  </a:lnTo>
                  <a:lnTo>
                    <a:pt x="314006" y="723708"/>
                  </a:lnTo>
                  <a:lnTo>
                    <a:pt x="363266" y="727066"/>
                  </a:lnTo>
                  <a:lnTo>
                    <a:pt x="412528" y="723778"/>
                  </a:lnTo>
                  <a:lnTo>
                    <a:pt x="459802" y="714129"/>
                  </a:lnTo>
                  <a:lnTo>
                    <a:pt x="504650" y="698557"/>
                  </a:lnTo>
                  <a:lnTo>
                    <a:pt x="546636" y="677496"/>
                  </a:lnTo>
                  <a:lnTo>
                    <a:pt x="585323" y="651385"/>
                  </a:lnTo>
                  <a:lnTo>
                    <a:pt x="620274" y="620657"/>
                  </a:lnTo>
                  <a:lnTo>
                    <a:pt x="651052" y="585751"/>
                  </a:lnTo>
                  <a:lnTo>
                    <a:pt x="677221" y="547101"/>
                  </a:lnTo>
                  <a:lnTo>
                    <a:pt x="698344" y="505143"/>
                  </a:lnTo>
                  <a:lnTo>
                    <a:pt x="713983" y="460315"/>
                  </a:lnTo>
                  <a:lnTo>
                    <a:pt x="723703" y="413052"/>
                  </a:lnTo>
                  <a:lnTo>
                    <a:pt x="727066" y="363789"/>
                  </a:lnTo>
                  <a:lnTo>
                    <a:pt x="723775" y="314527"/>
                  </a:lnTo>
                  <a:lnTo>
                    <a:pt x="714125" y="267254"/>
                  </a:lnTo>
                  <a:lnTo>
                    <a:pt x="698551" y="222406"/>
                  </a:lnTo>
                  <a:lnTo>
                    <a:pt x="677489" y="180420"/>
                  </a:lnTo>
                  <a:lnTo>
                    <a:pt x="651377" y="141733"/>
                  </a:lnTo>
                  <a:lnTo>
                    <a:pt x="620649" y="106783"/>
                  </a:lnTo>
                  <a:lnTo>
                    <a:pt x="585743" y="76005"/>
                  </a:lnTo>
                  <a:lnTo>
                    <a:pt x="547094" y="49837"/>
                  </a:lnTo>
                  <a:lnTo>
                    <a:pt x="505137"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4" name="object 14">
              <a:hlinkClick r:id="rId3"/>
            </p:cNvPr>
            <p:cNvSpPr/>
            <p:nvPr/>
          </p:nvSpPr>
          <p:spPr>
            <a:xfrm>
              <a:off x="5851834" y="8734037"/>
              <a:ext cx="287020" cy="341630"/>
            </a:xfrm>
            <a:custGeom>
              <a:avLst/>
              <a:gdLst/>
              <a:ahLst/>
              <a:cxnLst/>
              <a:rect l="l" t="t" r="r" b="b"/>
              <a:pathLst>
                <a:path w="287020" h="341629">
                  <a:moveTo>
                    <a:pt x="277059" y="764"/>
                  </a:moveTo>
                  <a:lnTo>
                    <a:pt x="271583" y="774"/>
                  </a:lnTo>
                  <a:lnTo>
                    <a:pt x="267185" y="5172"/>
                  </a:lnTo>
                  <a:lnTo>
                    <a:pt x="266938" y="331330"/>
                  </a:lnTo>
                  <a:lnTo>
                    <a:pt x="266955" y="336796"/>
                  </a:lnTo>
                  <a:lnTo>
                    <a:pt x="271363" y="341183"/>
                  </a:lnTo>
                  <a:lnTo>
                    <a:pt x="282274" y="341183"/>
                  </a:lnTo>
                  <a:lnTo>
                    <a:pt x="286682" y="336796"/>
                  </a:lnTo>
                  <a:lnTo>
                    <a:pt x="286912" y="10638"/>
                  </a:lnTo>
                  <a:lnTo>
                    <a:pt x="286891" y="5172"/>
                  </a:lnTo>
                  <a:lnTo>
                    <a:pt x="282514" y="774"/>
                  </a:lnTo>
                  <a:lnTo>
                    <a:pt x="277059" y="764"/>
                  </a:lnTo>
                  <a:close/>
                </a:path>
                <a:path w="287020" h="341629">
                  <a:moveTo>
                    <a:pt x="192465" y="0"/>
                  </a:moveTo>
                  <a:lnTo>
                    <a:pt x="188350" y="554"/>
                  </a:lnTo>
                  <a:lnTo>
                    <a:pt x="185439" y="3088"/>
                  </a:lnTo>
                  <a:lnTo>
                    <a:pt x="1266" y="160696"/>
                  </a:lnTo>
                  <a:lnTo>
                    <a:pt x="10" y="163440"/>
                  </a:lnTo>
                  <a:lnTo>
                    <a:pt x="0" y="169199"/>
                  </a:lnTo>
                  <a:lnTo>
                    <a:pt x="1256" y="171942"/>
                  </a:lnTo>
                  <a:lnTo>
                    <a:pt x="3455" y="173806"/>
                  </a:lnTo>
                  <a:lnTo>
                    <a:pt x="187020" y="331393"/>
                  </a:lnTo>
                  <a:lnTo>
                    <a:pt x="189303" y="332209"/>
                  </a:lnTo>
                  <a:lnTo>
                    <a:pt x="193009" y="332209"/>
                  </a:lnTo>
                  <a:lnTo>
                    <a:pt x="194423" y="331906"/>
                  </a:lnTo>
                  <a:lnTo>
                    <a:pt x="199240" y="329696"/>
                  </a:lnTo>
                  <a:lnTo>
                    <a:pt x="201491" y="326199"/>
                  </a:lnTo>
                  <a:lnTo>
                    <a:pt x="201506" y="300870"/>
                  </a:lnTo>
                  <a:lnTo>
                    <a:pt x="181774" y="300870"/>
                  </a:lnTo>
                  <a:lnTo>
                    <a:pt x="25035" y="166330"/>
                  </a:lnTo>
                  <a:lnTo>
                    <a:pt x="181963" y="32019"/>
                  </a:lnTo>
                  <a:lnTo>
                    <a:pt x="201703" y="32019"/>
                  </a:lnTo>
                  <a:lnTo>
                    <a:pt x="201721" y="6711"/>
                  </a:lnTo>
                  <a:lnTo>
                    <a:pt x="199480" y="3225"/>
                  </a:lnTo>
                  <a:lnTo>
                    <a:pt x="192465" y="0"/>
                  </a:lnTo>
                  <a:close/>
                </a:path>
                <a:path w="287020" h="341629">
                  <a:moveTo>
                    <a:pt x="201703" y="32019"/>
                  </a:moveTo>
                  <a:lnTo>
                    <a:pt x="181963" y="32019"/>
                  </a:lnTo>
                  <a:lnTo>
                    <a:pt x="181774" y="300870"/>
                  </a:lnTo>
                  <a:lnTo>
                    <a:pt x="201506" y="300870"/>
                  </a:lnTo>
                  <a:lnTo>
                    <a:pt x="201703" y="32019"/>
                  </a:lnTo>
                  <a:close/>
                </a:path>
              </a:pathLst>
            </a:custGeom>
            <a:solidFill>
              <a:srgbClr val="FFFFFF"/>
            </a:solidFill>
          </p:spPr>
          <p:txBody>
            <a:bodyPr wrap="square" lIns="0" tIns="0" rIns="0" bIns="0" rtlCol="0"/>
            <a:lstStyle/>
            <a:p>
              <a:endParaRPr/>
            </a:p>
          </p:txBody>
        </p:sp>
        <p:sp>
          <p:nvSpPr>
            <p:cNvPr id="15" name="object 15">
              <a:hlinkClick r:id="rId3"/>
            </p:cNvPr>
            <p:cNvSpPr/>
            <p:nvPr/>
          </p:nvSpPr>
          <p:spPr>
            <a:xfrm>
              <a:off x="5541133" y="7374911"/>
              <a:ext cx="3439795" cy="168275"/>
            </a:xfrm>
            <a:custGeom>
              <a:avLst/>
              <a:gdLst/>
              <a:ahLst/>
              <a:cxnLst/>
              <a:rect l="l" t="t" r="r" b="b"/>
              <a:pathLst>
                <a:path w="3439795" h="168275">
                  <a:moveTo>
                    <a:pt x="82793" y="0"/>
                  </a:moveTo>
                  <a:lnTo>
                    <a:pt x="50588" y="6473"/>
                  </a:lnTo>
                  <a:lnTo>
                    <a:pt x="24276" y="24182"/>
                  </a:lnTo>
                  <a:lnTo>
                    <a:pt x="6525" y="50467"/>
                  </a:lnTo>
                  <a:lnTo>
                    <a:pt x="0" y="82667"/>
                  </a:lnTo>
                  <a:lnTo>
                    <a:pt x="6477" y="114875"/>
                  </a:lnTo>
                  <a:lnTo>
                    <a:pt x="24187" y="141182"/>
                  </a:lnTo>
                  <a:lnTo>
                    <a:pt x="50473" y="158928"/>
                  </a:lnTo>
                  <a:lnTo>
                    <a:pt x="82678" y="165450"/>
                  </a:lnTo>
                  <a:lnTo>
                    <a:pt x="3356379" y="167827"/>
                  </a:lnTo>
                  <a:lnTo>
                    <a:pt x="3388584" y="161348"/>
                  </a:lnTo>
                  <a:lnTo>
                    <a:pt x="3414897" y="143636"/>
                  </a:lnTo>
                  <a:lnTo>
                    <a:pt x="3432651" y="117354"/>
                  </a:lnTo>
                  <a:lnTo>
                    <a:pt x="3439183" y="85159"/>
                  </a:lnTo>
                  <a:lnTo>
                    <a:pt x="3432703" y="52949"/>
                  </a:lnTo>
                  <a:lnTo>
                    <a:pt x="3414991" y="26637"/>
                  </a:lnTo>
                  <a:lnTo>
                    <a:pt x="3388705" y="8885"/>
                  </a:lnTo>
                  <a:lnTo>
                    <a:pt x="3356505" y="2355"/>
                  </a:lnTo>
                  <a:lnTo>
                    <a:pt x="82793" y="0"/>
                  </a:lnTo>
                  <a:close/>
                </a:path>
              </a:pathLst>
            </a:custGeom>
            <a:solidFill>
              <a:srgbClr val="FFFFFF">
                <a:alpha val="39999"/>
              </a:srgbClr>
            </a:solidFill>
          </p:spPr>
          <p:txBody>
            <a:bodyPr wrap="square" lIns="0" tIns="0" rIns="0" bIns="0" rtlCol="0"/>
            <a:lstStyle/>
            <a:p>
              <a:endParaRPr/>
            </a:p>
          </p:txBody>
        </p:sp>
        <p:sp>
          <p:nvSpPr>
            <p:cNvPr id="16" name="object 16">
              <a:hlinkClick r:id="rId3"/>
            </p:cNvPr>
            <p:cNvSpPr/>
            <p:nvPr/>
          </p:nvSpPr>
          <p:spPr>
            <a:xfrm>
              <a:off x="5541137" y="7325747"/>
              <a:ext cx="624840" cy="264795"/>
            </a:xfrm>
            <a:custGeom>
              <a:avLst/>
              <a:gdLst/>
              <a:ahLst/>
              <a:cxnLst/>
              <a:rect l="l" t="t" r="r" b="b"/>
              <a:pathLst>
                <a:path w="624839" h="264795">
                  <a:moveTo>
                    <a:pt x="624408" y="19456"/>
                  </a:moveTo>
                  <a:lnTo>
                    <a:pt x="622896" y="11887"/>
                  </a:lnTo>
                  <a:lnTo>
                    <a:pt x="618731" y="5702"/>
                  </a:lnTo>
                  <a:lnTo>
                    <a:pt x="612546" y="1524"/>
                  </a:lnTo>
                  <a:lnTo>
                    <a:pt x="604964" y="0"/>
                  </a:lnTo>
                  <a:lnTo>
                    <a:pt x="597395" y="1511"/>
                  </a:lnTo>
                  <a:lnTo>
                    <a:pt x="591197" y="5689"/>
                  </a:lnTo>
                  <a:lnTo>
                    <a:pt x="587019" y="11861"/>
                  </a:lnTo>
                  <a:lnTo>
                    <a:pt x="585482" y="19443"/>
                  </a:lnTo>
                  <a:lnTo>
                    <a:pt x="585457" y="49530"/>
                  </a:lnTo>
                  <a:lnTo>
                    <a:pt x="82778" y="49174"/>
                  </a:lnTo>
                  <a:lnTo>
                    <a:pt x="50571" y="55638"/>
                  </a:lnTo>
                  <a:lnTo>
                    <a:pt x="24269" y="73355"/>
                  </a:lnTo>
                  <a:lnTo>
                    <a:pt x="6527" y="99644"/>
                  </a:lnTo>
                  <a:lnTo>
                    <a:pt x="0" y="131838"/>
                  </a:lnTo>
                  <a:lnTo>
                    <a:pt x="6477" y="164045"/>
                  </a:lnTo>
                  <a:lnTo>
                    <a:pt x="24180" y="190347"/>
                  </a:lnTo>
                  <a:lnTo>
                    <a:pt x="50469" y="208102"/>
                  </a:lnTo>
                  <a:lnTo>
                    <a:pt x="82664" y="214617"/>
                  </a:lnTo>
                  <a:lnTo>
                    <a:pt x="585343" y="214985"/>
                  </a:lnTo>
                  <a:lnTo>
                    <a:pt x="585330" y="245071"/>
                  </a:lnTo>
                  <a:lnTo>
                    <a:pt x="586854" y="252653"/>
                  </a:lnTo>
                  <a:lnTo>
                    <a:pt x="591019" y="258838"/>
                  </a:lnTo>
                  <a:lnTo>
                    <a:pt x="597204" y="263017"/>
                  </a:lnTo>
                  <a:lnTo>
                    <a:pt x="604786" y="264541"/>
                  </a:lnTo>
                  <a:lnTo>
                    <a:pt x="612355" y="263017"/>
                  </a:lnTo>
                  <a:lnTo>
                    <a:pt x="618540" y="258851"/>
                  </a:lnTo>
                  <a:lnTo>
                    <a:pt x="622706" y="252679"/>
                  </a:lnTo>
                  <a:lnTo>
                    <a:pt x="624243" y="245097"/>
                  </a:lnTo>
                  <a:lnTo>
                    <a:pt x="624408" y="19456"/>
                  </a:lnTo>
                  <a:close/>
                </a:path>
              </a:pathLst>
            </a:custGeom>
            <a:solidFill>
              <a:srgbClr val="FFFFFF"/>
            </a:solidFill>
          </p:spPr>
          <p:txBody>
            <a:bodyPr wrap="square" lIns="0" tIns="0" rIns="0" bIns="0" rtlCol="0"/>
            <a:lstStyle/>
            <a:p>
              <a:endParaRPr/>
            </a:p>
          </p:txBody>
        </p:sp>
        <p:pic>
          <p:nvPicPr>
            <p:cNvPr id="17" name="object 17">
              <a:hlinkClick r:id="rId3"/>
            </p:cNvPr>
            <p:cNvPicPr/>
            <p:nvPr/>
          </p:nvPicPr>
          <p:blipFill>
            <a:blip r:embed="rId7" cstate="print"/>
            <a:stretch>
              <a:fillRect/>
            </a:stretch>
          </p:blipFill>
          <p:spPr>
            <a:xfrm>
              <a:off x="6165414" y="7375304"/>
              <a:ext cx="642231" cy="165911"/>
            </a:xfrm>
            <a:prstGeom prst="rect">
              <a:avLst/>
            </a:prstGeom>
          </p:spPr>
        </p:pic>
        <p:pic>
          <p:nvPicPr>
            <p:cNvPr id="18" name="object 18">
              <a:hlinkClick r:id="rId3"/>
            </p:cNvPr>
            <p:cNvPicPr/>
            <p:nvPr/>
          </p:nvPicPr>
          <p:blipFill>
            <a:blip r:embed="rId8" cstate="print"/>
            <a:stretch>
              <a:fillRect/>
            </a:stretch>
          </p:blipFill>
          <p:spPr>
            <a:xfrm>
              <a:off x="5805436" y="7375042"/>
              <a:ext cx="321173" cy="165680"/>
            </a:xfrm>
            <a:prstGeom prst="rect">
              <a:avLst/>
            </a:prstGeom>
          </p:spPr>
        </p:pic>
        <p:sp>
          <p:nvSpPr>
            <p:cNvPr id="19" name="object 19">
              <a:hlinkClick r:id="rId3"/>
            </p:cNvPr>
            <p:cNvSpPr/>
            <p:nvPr/>
          </p:nvSpPr>
          <p:spPr>
            <a:xfrm>
              <a:off x="5721286" y="6648583"/>
              <a:ext cx="162560" cy="287020"/>
            </a:xfrm>
            <a:custGeom>
              <a:avLst/>
              <a:gdLst/>
              <a:ahLst/>
              <a:cxnLst/>
              <a:rect l="l" t="t" r="r" b="b"/>
              <a:pathLst>
                <a:path w="162560" h="287020">
                  <a:moveTo>
                    <a:pt x="162064" y="0"/>
                  </a:moveTo>
                  <a:lnTo>
                    <a:pt x="152" y="0"/>
                  </a:lnTo>
                  <a:lnTo>
                    <a:pt x="152" y="39370"/>
                  </a:lnTo>
                  <a:lnTo>
                    <a:pt x="101" y="129540"/>
                  </a:lnTo>
                  <a:lnTo>
                    <a:pt x="50" y="168910"/>
                  </a:lnTo>
                  <a:lnTo>
                    <a:pt x="0" y="287020"/>
                  </a:lnTo>
                  <a:lnTo>
                    <a:pt x="46507" y="287020"/>
                  </a:lnTo>
                  <a:lnTo>
                    <a:pt x="46507" y="168910"/>
                  </a:lnTo>
                  <a:lnTo>
                    <a:pt x="154711" y="168910"/>
                  </a:lnTo>
                  <a:lnTo>
                    <a:pt x="154711" y="129540"/>
                  </a:lnTo>
                  <a:lnTo>
                    <a:pt x="46609" y="129540"/>
                  </a:lnTo>
                  <a:lnTo>
                    <a:pt x="46609" y="39370"/>
                  </a:lnTo>
                  <a:lnTo>
                    <a:pt x="162064" y="39370"/>
                  </a:lnTo>
                  <a:lnTo>
                    <a:pt x="162064" y="0"/>
                  </a:lnTo>
                  <a:close/>
                </a:path>
              </a:pathLst>
            </a:custGeom>
            <a:solidFill>
              <a:srgbClr val="FFFFFF"/>
            </a:solidFill>
          </p:spPr>
          <p:txBody>
            <a:bodyPr wrap="square" lIns="0" tIns="0" rIns="0" bIns="0" rtlCol="0"/>
            <a:lstStyle/>
            <a:p>
              <a:endParaRPr/>
            </a:p>
          </p:txBody>
        </p:sp>
        <p:pic>
          <p:nvPicPr>
            <p:cNvPr id="20" name="object 20">
              <a:hlinkClick r:id="rId3"/>
            </p:cNvPr>
            <p:cNvPicPr/>
            <p:nvPr/>
          </p:nvPicPr>
          <p:blipFill>
            <a:blip r:embed="rId9" cstate="print"/>
            <a:stretch>
              <a:fillRect/>
            </a:stretch>
          </p:blipFill>
          <p:spPr>
            <a:xfrm>
              <a:off x="6088300" y="6714901"/>
              <a:ext cx="184161" cy="224904"/>
            </a:xfrm>
            <a:prstGeom prst="rect">
              <a:avLst/>
            </a:prstGeom>
          </p:spPr>
        </p:pic>
        <p:pic>
          <p:nvPicPr>
            <p:cNvPr id="21" name="object 21">
              <a:hlinkClick r:id="rId3"/>
            </p:cNvPr>
            <p:cNvPicPr/>
            <p:nvPr/>
          </p:nvPicPr>
          <p:blipFill>
            <a:blip r:embed="rId10" cstate="print"/>
            <a:stretch>
              <a:fillRect/>
            </a:stretch>
          </p:blipFill>
          <p:spPr>
            <a:xfrm>
              <a:off x="5930264" y="6714790"/>
              <a:ext cx="133231" cy="220946"/>
            </a:xfrm>
            <a:prstGeom prst="rect">
              <a:avLst/>
            </a:prstGeom>
          </p:spPr>
        </p:pic>
        <p:pic>
          <p:nvPicPr>
            <p:cNvPr id="22" name="object 22">
              <a:hlinkClick r:id="rId3"/>
            </p:cNvPr>
            <p:cNvPicPr/>
            <p:nvPr/>
          </p:nvPicPr>
          <p:blipFill>
            <a:blip r:embed="rId11" cstate="print"/>
            <a:stretch>
              <a:fillRect/>
            </a:stretch>
          </p:blipFill>
          <p:spPr>
            <a:xfrm>
              <a:off x="6334826" y="6718926"/>
              <a:ext cx="191470" cy="221050"/>
            </a:xfrm>
            <a:prstGeom prst="rect">
              <a:avLst/>
            </a:prstGeom>
          </p:spPr>
        </p:pic>
        <p:sp>
          <p:nvSpPr>
            <p:cNvPr id="23" name="object 23">
              <a:hlinkClick r:id="rId3"/>
            </p:cNvPr>
            <p:cNvSpPr/>
            <p:nvPr/>
          </p:nvSpPr>
          <p:spPr>
            <a:xfrm>
              <a:off x="6579014" y="6630890"/>
              <a:ext cx="198120" cy="309880"/>
            </a:xfrm>
            <a:custGeom>
              <a:avLst/>
              <a:gdLst/>
              <a:ahLst/>
              <a:cxnLst/>
              <a:rect l="l" t="t" r="r" b="b"/>
              <a:pathLst>
                <a:path w="198120" h="309879">
                  <a:moveTo>
                    <a:pt x="87044" y="84353"/>
                  </a:moveTo>
                  <a:lnTo>
                    <a:pt x="35776" y="101039"/>
                  </a:lnTo>
                  <a:lnTo>
                    <a:pt x="5800" y="149668"/>
                  </a:lnTo>
                  <a:lnTo>
                    <a:pt x="0" y="197135"/>
                  </a:lnTo>
                  <a:lnTo>
                    <a:pt x="1410" y="222254"/>
                  </a:lnTo>
                  <a:lnTo>
                    <a:pt x="12760" y="263574"/>
                  </a:lnTo>
                  <a:lnTo>
                    <a:pt x="49919" y="301884"/>
                  </a:lnTo>
                  <a:lnTo>
                    <a:pt x="86081" y="309278"/>
                  </a:lnTo>
                  <a:lnTo>
                    <a:pt x="106193" y="307262"/>
                  </a:lnTo>
                  <a:lnTo>
                    <a:pt x="123729" y="301200"/>
                  </a:lnTo>
                  <a:lnTo>
                    <a:pt x="138689" y="291093"/>
                  </a:lnTo>
                  <a:lnTo>
                    <a:pt x="151073" y="276944"/>
                  </a:lnTo>
                  <a:lnTo>
                    <a:pt x="197396" y="276944"/>
                  </a:lnTo>
                  <a:lnTo>
                    <a:pt x="197400" y="272002"/>
                  </a:lnTo>
                  <a:lnTo>
                    <a:pt x="98489" y="272002"/>
                  </a:lnTo>
                  <a:lnTo>
                    <a:pt x="86522" y="270809"/>
                  </a:lnTo>
                  <a:lnTo>
                    <a:pt x="54637" y="242476"/>
                  </a:lnTo>
                  <a:lnTo>
                    <a:pt x="47495" y="197962"/>
                  </a:lnTo>
                  <a:lnTo>
                    <a:pt x="48335" y="180754"/>
                  </a:lnTo>
                  <a:lnTo>
                    <a:pt x="60689" y="141744"/>
                  </a:lnTo>
                  <a:lnTo>
                    <a:pt x="98195" y="122038"/>
                  </a:lnTo>
                  <a:lnTo>
                    <a:pt x="197508" y="122038"/>
                  </a:lnTo>
                  <a:lnTo>
                    <a:pt x="197512" y="115985"/>
                  </a:lnTo>
                  <a:lnTo>
                    <a:pt x="152162" y="115985"/>
                  </a:lnTo>
                  <a:lnTo>
                    <a:pt x="139711" y="102152"/>
                  </a:lnTo>
                  <a:lnTo>
                    <a:pt x="124708" y="92269"/>
                  </a:lnTo>
                  <a:lnTo>
                    <a:pt x="107152" y="86336"/>
                  </a:lnTo>
                  <a:lnTo>
                    <a:pt x="87044" y="84353"/>
                  </a:lnTo>
                  <a:close/>
                </a:path>
                <a:path w="198120" h="309879">
                  <a:moveTo>
                    <a:pt x="197396" y="276944"/>
                  </a:moveTo>
                  <a:lnTo>
                    <a:pt x="153241" y="276944"/>
                  </a:lnTo>
                  <a:lnTo>
                    <a:pt x="161251" y="305414"/>
                  </a:lnTo>
                  <a:lnTo>
                    <a:pt x="197376" y="305425"/>
                  </a:lnTo>
                  <a:lnTo>
                    <a:pt x="197396" y="276944"/>
                  </a:lnTo>
                  <a:close/>
                </a:path>
                <a:path w="198120" h="309879">
                  <a:moveTo>
                    <a:pt x="197508" y="122038"/>
                  </a:moveTo>
                  <a:lnTo>
                    <a:pt x="98195" y="122038"/>
                  </a:lnTo>
                  <a:lnTo>
                    <a:pt x="111476" y="123127"/>
                  </a:lnTo>
                  <a:lnTo>
                    <a:pt x="122871" y="126377"/>
                  </a:lnTo>
                  <a:lnTo>
                    <a:pt x="149983" y="162553"/>
                  </a:lnTo>
                  <a:lnTo>
                    <a:pt x="153283" y="204129"/>
                  </a:lnTo>
                  <a:lnTo>
                    <a:pt x="152287" y="220837"/>
                  </a:lnTo>
                  <a:lnTo>
                    <a:pt x="132447" y="263028"/>
                  </a:lnTo>
                  <a:lnTo>
                    <a:pt x="98489" y="272002"/>
                  </a:lnTo>
                  <a:lnTo>
                    <a:pt x="197400" y="272002"/>
                  </a:lnTo>
                  <a:lnTo>
                    <a:pt x="197508" y="122038"/>
                  </a:lnTo>
                  <a:close/>
                </a:path>
                <a:path w="198120" h="309879">
                  <a:moveTo>
                    <a:pt x="151272" y="0"/>
                  </a:moveTo>
                  <a:lnTo>
                    <a:pt x="151210" y="79097"/>
                  </a:lnTo>
                  <a:lnTo>
                    <a:pt x="154508" y="115985"/>
                  </a:lnTo>
                  <a:lnTo>
                    <a:pt x="197512" y="115985"/>
                  </a:lnTo>
                  <a:lnTo>
                    <a:pt x="197596" y="31"/>
                  </a:lnTo>
                  <a:lnTo>
                    <a:pt x="151272" y="0"/>
                  </a:lnTo>
                  <a:close/>
                </a:path>
              </a:pathLst>
            </a:custGeom>
            <a:solidFill>
              <a:srgbClr val="FFFFFF"/>
            </a:solidFill>
          </p:spPr>
          <p:txBody>
            <a:bodyPr wrap="square" lIns="0" tIns="0" rIns="0" bIns="0" rtlCol="0"/>
            <a:lstStyle/>
            <a:p>
              <a:endParaRPr/>
            </a:p>
          </p:txBody>
        </p:sp>
        <p:pic>
          <p:nvPicPr>
            <p:cNvPr id="24" name="object 24">
              <a:hlinkClick r:id="rId3"/>
            </p:cNvPr>
            <p:cNvPicPr/>
            <p:nvPr/>
          </p:nvPicPr>
          <p:blipFill>
            <a:blip r:embed="rId12" cstate="print"/>
            <a:stretch>
              <a:fillRect/>
            </a:stretch>
          </p:blipFill>
          <p:spPr>
            <a:xfrm>
              <a:off x="6829438" y="6715454"/>
              <a:ext cx="192161" cy="224914"/>
            </a:xfrm>
            <a:prstGeom prst="rect">
              <a:avLst/>
            </a:prstGeom>
          </p:spPr>
        </p:pic>
        <p:sp>
          <p:nvSpPr>
            <p:cNvPr id="25" name="object 25">
              <a:hlinkClick r:id="rId3"/>
            </p:cNvPr>
            <p:cNvSpPr/>
            <p:nvPr/>
          </p:nvSpPr>
          <p:spPr>
            <a:xfrm>
              <a:off x="7178334" y="6631222"/>
              <a:ext cx="197485" cy="309880"/>
            </a:xfrm>
            <a:custGeom>
              <a:avLst/>
              <a:gdLst/>
              <a:ahLst/>
              <a:cxnLst/>
              <a:rect l="l" t="t" r="r" b="b"/>
              <a:pathLst>
                <a:path w="197484" h="309879">
                  <a:moveTo>
                    <a:pt x="173921" y="279708"/>
                  </a:moveTo>
                  <a:lnTo>
                    <a:pt x="46134" y="279708"/>
                  </a:lnTo>
                  <a:lnTo>
                    <a:pt x="58700" y="292712"/>
                  </a:lnTo>
                  <a:lnTo>
                    <a:pt x="73513" y="301968"/>
                  </a:lnTo>
                  <a:lnTo>
                    <a:pt x="90659" y="307533"/>
                  </a:lnTo>
                  <a:lnTo>
                    <a:pt x="110111" y="309393"/>
                  </a:lnTo>
                  <a:lnTo>
                    <a:pt x="129461" y="307533"/>
                  </a:lnTo>
                  <a:lnTo>
                    <a:pt x="146510" y="301968"/>
                  </a:lnTo>
                  <a:lnTo>
                    <a:pt x="161328" y="292694"/>
                  </a:lnTo>
                  <a:lnTo>
                    <a:pt x="173921" y="279708"/>
                  </a:lnTo>
                  <a:close/>
                </a:path>
                <a:path w="197484" h="309879">
                  <a:moveTo>
                    <a:pt x="219" y="0"/>
                  </a:moveTo>
                  <a:lnTo>
                    <a:pt x="0" y="305404"/>
                  </a:lnTo>
                  <a:lnTo>
                    <a:pt x="34557" y="305404"/>
                  </a:lnTo>
                  <a:lnTo>
                    <a:pt x="42993" y="279708"/>
                  </a:lnTo>
                  <a:lnTo>
                    <a:pt x="173921" y="279708"/>
                  </a:lnTo>
                  <a:lnTo>
                    <a:pt x="178845" y="271709"/>
                  </a:lnTo>
                  <a:lnTo>
                    <a:pt x="99735" y="271709"/>
                  </a:lnTo>
                  <a:lnTo>
                    <a:pt x="86505" y="270590"/>
                  </a:lnTo>
                  <a:lnTo>
                    <a:pt x="53246" y="243662"/>
                  </a:lnTo>
                  <a:lnTo>
                    <a:pt x="46201" y="196611"/>
                  </a:lnTo>
                  <a:lnTo>
                    <a:pt x="46218" y="193355"/>
                  </a:lnTo>
                  <a:lnTo>
                    <a:pt x="53511" y="148079"/>
                  </a:lnTo>
                  <a:lnTo>
                    <a:pt x="86101" y="123156"/>
                  </a:lnTo>
                  <a:lnTo>
                    <a:pt x="99065" y="122142"/>
                  </a:lnTo>
                  <a:lnTo>
                    <a:pt x="179338" y="122142"/>
                  </a:lnTo>
                  <a:lnTo>
                    <a:pt x="176080" y="116813"/>
                  </a:lnTo>
                  <a:lnTo>
                    <a:pt x="44302" y="116813"/>
                  </a:lnTo>
                  <a:lnTo>
                    <a:pt x="44564" y="113933"/>
                  </a:lnTo>
                  <a:lnTo>
                    <a:pt x="44972" y="107200"/>
                  </a:lnTo>
                  <a:lnTo>
                    <a:pt x="46004" y="86495"/>
                  </a:lnTo>
                  <a:lnTo>
                    <a:pt x="46291" y="78008"/>
                  </a:lnTo>
                  <a:lnTo>
                    <a:pt x="46354" y="31"/>
                  </a:lnTo>
                  <a:lnTo>
                    <a:pt x="219" y="0"/>
                  </a:lnTo>
                  <a:close/>
                </a:path>
                <a:path w="197484" h="309879">
                  <a:moveTo>
                    <a:pt x="179338" y="122142"/>
                  </a:moveTo>
                  <a:lnTo>
                    <a:pt x="99065" y="122142"/>
                  </a:lnTo>
                  <a:lnTo>
                    <a:pt x="121210" y="126786"/>
                  </a:lnTo>
                  <a:lnTo>
                    <a:pt x="137023" y="140672"/>
                  </a:lnTo>
                  <a:lnTo>
                    <a:pt x="146500" y="163803"/>
                  </a:lnTo>
                  <a:lnTo>
                    <a:pt x="149639" y="196182"/>
                  </a:lnTo>
                  <a:lnTo>
                    <a:pt x="148833" y="213453"/>
                  </a:lnTo>
                  <a:lnTo>
                    <a:pt x="136959" y="252306"/>
                  </a:lnTo>
                  <a:lnTo>
                    <a:pt x="99735" y="271709"/>
                  </a:lnTo>
                  <a:lnTo>
                    <a:pt x="178845" y="271709"/>
                  </a:lnTo>
                  <a:lnTo>
                    <a:pt x="183975" y="263374"/>
                  </a:lnTo>
                  <a:lnTo>
                    <a:pt x="191170" y="244077"/>
                  </a:lnTo>
                  <a:lnTo>
                    <a:pt x="195497" y="221821"/>
                  </a:lnTo>
                  <a:lnTo>
                    <a:pt x="196946" y="196611"/>
                  </a:lnTo>
                  <a:lnTo>
                    <a:pt x="195551" y="171497"/>
                  </a:lnTo>
                  <a:lnTo>
                    <a:pt x="191317" y="149351"/>
                  </a:lnTo>
                  <a:lnTo>
                    <a:pt x="184246" y="130174"/>
                  </a:lnTo>
                  <a:lnTo>
                    <a:pt x="179338" y="122142"/>
                  </a:lnTo>
                  <a:close/>
                </a:path>
                <a:path w="197484" h="309879">
                  <a:moveTo>
                    <a:pt x="111064" y="84479"/>
                  </a:moveTo>
                  <a:lnTo>
                    <a:pt x="90968" y="86495"/>
                  </a:lnTo>
                  <a:lnTo>
                    <a:pt x="73467" y="92557"/>
                  </a:lnTo>
                  <a:lnTo>
                    <a:pt x="58563" y="102664"/>
                  </a:lnTo>
                  <a:lnTo>
                    <a:pt x="46260" y="116813"/>
                  </a:lnTo>
                  <a:lnTo>
                    <a:pt x="176080" y="116813"/>
                  </a:lnTo>
                  <a:lnTo>
                    <a:pt x="147198" y="91863"/>
                  </a:lnTo>
                  <a:lnTo>
                    <a:pt x="111064" y="84479"/>
                  </a:lnTo>
                  <a:close/>
                </a:path>
              </a:pathLst>
            </a:custGeom>
            <a:solidFill>
              <a:srgbClr val="FFFFFF"/>
            </a:solidFill>
          </p:spPr>
          <p:txBody>
            <a:bodyPr wrap="square" lIns="0" tIns="0" rIns="0" bIns="0" rtlCol="0"/>
            <a:lstStyle/>
            <a:p>
              <a:endParaRPr/>
            </a:p>
          </p:txBody>
        </p:sp>
        <p:pic>
          <p:nvPicPr>
            <p:cNvPr id="26" name="object 26">
              <a:hlinkClick r:id="rId3"/>
            </p:cNvPr>
            <p:cNvPicPr/>
            <p:nvPr/>
          </p:nvPicPr>
          <p:blipFill>
            <a:blip r:embed="rId13" cstate="print"/>
            <a:stretch>
              <a:fillRect/>
            </a:stretch>
          </p:blipFill>
          <p:spPr>
            <a:xfrm>
              <a:off x="7413503" y="6715869"/>
              <a:ext cx="184161" cy="224883"/>
            </a:xfrm>
            <a:prstGeom prst="rect">
              <a:avLst/>
            </a:prstGeom>
          </p:spPr>
        </p:pic>
        <p:pic>
          <p:nvPicPr>
            <p:cNvPr id="27" name="object 27">
              <a:hlinkClick r:id="rId3"/>
            </p:cNvPr>
            <p:cNvPicPr/>
            <p:nvPr/>
          </p:nvPicPr>
          <p:blipFill>
            <a:blip r:embed="rId14" cstate="print"/>
            <a:stretch>
              <a:fillRect/>
            </a:stretch>
          </p:blipFill>
          <p:spPr>
            <a:xfrm>
              <a:off x="7661928" y="6716041"/>
              <a:ext cx="191093" cy="221061"/>
            </a:xfrm>
            <a:prstGeom prst="rect">
              <a:avLst/>
            </a:prstGeom>
          </p:spPr>
        </p:pic>
        <p:pic>
          <p:nvPicPr>
            <p:cNvPr id="28" name="object 28">
              <a:hlinkClick r:id="rId3"/>
            </p:cNvPr>
            <p:cNvPicPr/>
            <p:nvPr/>
          </p:nvPicPr>
          <p:blipFill>
            <a:blip r:embed="rId15" cstate="print"/>
            <a:stretch>
              <a:fillRect/>
            </a:stretch>
          </p:blipFill>
          <p:spPr>
            <a:xfrm>
              <a:off x="7904207" y="6716219"/>
              <a:ext cx="166131" cy="224914"/>
            </a:xfrm>
            <a:prstGeom prst="rect">
              <a:avLst/>
            </a:prstGeom>
          </p:spPr>
        </p:pic>
        <p:pic>
          <p:nvPicPr>
            <p:cNvPr id="29" name="object 29">
              <a:hlinkClick r:id="rId3"/>
            </p:cNvPr>
            <p:cNvPicPr/>
            <p:nvPr/>
          </p:nvPicPr>
          <p:blipFill>
            <a:blip r:embed="rId16" cstate="print"/>
            <a:stretch>
              <a:fillRect/>
            </a:stretch>
          </p:blipFill>
          <p:spPr>
            <a:xfrm>
              <a:off x="8100841" y="6716370"/>
              <a:ext cx="184161" cy="224883"/>
            </a:xfrm>
            <a:prstGeom prst="rect">
              <a:avLst/>
            </a:prstGeom>
          </p:spPr>
        </p:pic>
        <p:sp>
          <p:nvSpPr>
            <p:cNvPr id="30" name="object 30">
              <a:hlinkClick r:id="rId3"/>
            </p:cNvPr>
            <p:cNvSpPr/>
            <p:nvPr/>
          </p:nvSpPr>
          <p:spPr>
            <a:xfrm>
              <a:off x="8346725" y="6637172"/>
              <a:ext cx="52069" cy="300355"/>
            </a:xfrm>
            <a:custGeom>
              <a:avLst/>
              <a:gdLst/>
              <a:ahLst/>
              <a:cxnLst/>
              <a:rect l="l" t="t" r="r" b="b"/>
              <a:pathLst>
                <a:path w="52070" h="300354">
                  <a:moveTo>
                    <a:pt x="2701" y="83212"/>
                  </a:moveTo>
                  <a:lnTo>
                    <a:pt x="2544" y="300294"/>
                  </a:lnTo>
                  <a:lnTo>
                    <a:pt x="48668" y="300325"/>
                  </a:lnTo>
                  <a:lnTo>
                    <a:pt x="48825" y="83243"/>
                  </a:lnTo>
                  <a:lnTo>
                    <a:pt x="2701" y="83212"/>
                  </a:lnTo>
                  <a:close/>
                </a:path>
                <a:path w="52070" h="300354">
                  <a:moveTo>
                    <a:pt x="17769" y="0"/>
                  </a:moveTo>
                  <a:lnTo>
                    <a:pt x="11276" y="2240"/>
                  </a:lnTo>
                  <a:lnTo>
                    <a:pt x="2261" y="11130"/>
                  </a:lnTo>
                  <a:lnTo>
                    <a:pt x="0" y="17454"/>
                  </a:lnTo>
                  <a:lnTo>
                    <a:pt x="18" y="33601"/>
                  </a:lnTo>
                  <a:lnTo>
                    <a:pt x="2240" y="39747"/>
                  </a:lnTo>
                  <a:lnTo>
                    <a:pt x="11256" y="48773"/>
                  </a:lnTo>
                  <a:lnTo>
                    <a:pt x="17716" y="51035"/>
                  </a:lnTo>
                  <a:lnTo>
                    <a:pt x="34237" y="51035"/>
                  </a:lnTo>
                  <a:lnTo>
                    <a:pt x="40532" y="48773"/>
                  </a:lnTo>
                  <a:lnTo>
                    <a:pt x="49548" y="39778"/>
                  </a:lnTo>
                  <a:lnTo>
                    <a:pt x="51809" y="33601"/>
                  </a:lnTo>
                  <a:lnTo>
                    <a:pt x="51815" y="17454"/>
                  </a:lnTo>
                  <a:lnTo>
                    <a:pt x="49579" y="11161"/>
                  </a:lnTo>
                  <a:lnTo>
                    <a:pt x="40543" y="2240"/>
                  </a:lnTo>
                  <a:lnTo>
                    <a:pt x="34250" y="10"/>
                  </a:lnTo>
                  <a:lnTo>
                    <a:pt x="17769" y="0"/>
                  </a:lnTo>
                  <a:close/>
                </a:path>
              </a:pathLst>
            </a:custGeom>
            <a:solidFill>
              <a:srgbClr val="FFFFFF"/>
            </a:solidFill>
          </p:spPr>
          <p:txBody>
            <a:bodyPr wrap="square" lIns="0" tIns="0" rIns="0" bIns="0" rtlCol="0"/>
            <a:lstStyle/>
            <a:p>
              <a:endParaRPr/>
            </a:p>
          </p:txBody>
        </p:sp>
        <p:pic>
          <p:nvPicPr>
            <p:cNvPr id="31" name="object 31">
              <a:hlinkClick r:id="rId3"/>
            </p:cNvPr>
            <p:cNvPicPr/>
            <p:nvPr/>
          </p:nvPicPr>
          <p:blipFill>
            <a:blip r:embed="rId17" cstate="print"/>
            <a:stretch>
              <a:fillRect/>
            </a:stretch>
          </p:blipFill>
          <p:spPr>
            <a:xfrm>
              <a:off x="8461330" y="6716623"/>
              <a:ext cx="133242" cy="220946"/>
            </a:xfrm>
            <a:prstGeom prst="rect">
              <a:avLst/>
            </a:prstGeom>
          </p:spPr>
        </p:pic>
        <p:pic>
          <p:nvPicPr>
            <p:cNvPr id="32" name="object 32">
              <a:hlinkClick r:id="rId3"/>
            </p:cNvPr>
            <p:cNvPicPr/>
            <p:nvPr/>
          </p:nvPicPr>
          <p:blipFill>
            <a:blip r:embed="rId18" cstate="print"/>
            <a:stretch>
              <a:fillRect/>
            </a:stretch>
          </p:blipFill>
          <p:spPr>
            <a:xfrm>
              <a:off x="8621771" y="6716735"/>
              <a:ext cx="192161" cy="224935"/>
            </a:xfrm>
            <a:prstGeom prst="rect">
              <a:avLst/>
            </a:prstGeom>
          </p:spPr>
        </p:pic>
        <p:sp>
          <p:nvSpPr>
            <p:cNvPr id="33" name="object 33">
              <a:hlinkClick r:id="rId3"/>
            </p:cNvPr>
            <p:cNvSpPr/>
            <p:nvPr/>
          </p:nvSpPr>
          <p:spPr>
            <a:xfrm>
              <a:off x="6133184" y="3989510"/>
              <a:ext cx="1291590" cy="1701800"/>
            </a:xfrm>
            <a:custGeom>
              <a:avLst/>
              <a:gdLst/>
              <a:ahLst/>
              <a:cxnLst/>
              <a:rect l="l" t="t" r="r" b="b"/>
              <a:pathLst>
                <a:path w="1291590" h="1701800">
                  <a:moveTo>
                    <a:pt x="812750" y="0"/>
                  </a:move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31259" y="1176330"/>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64703" y="1440576"/>
                  </a:lnTo>
                  <a:lnTo>
                    <a:pt x="1231069" y="1386501"/>
                  </a:lnTo>
                  <a:lnTo>
                    <a:pt x="1187602" y="1341354"/>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close/>
                </a:path>
              </a:pathLst>
            </a:custGeom>
            <a:solidFill>
              <a:srgbClr val="DFC2F1"/>
            </a:solidFill>
          </p:spPr>
          <p:txBody>
            <a:bodyPr wrap="square" lIns="0" tIns="0" rIns="0" bIns="0" rtlCol="0"/>
            <a:lstStyle/>
            <a:p>
              <a:endParaRPr/>
            </a:p>
          </p:txBody>
        </p:sp>
        <p:sp>
          <p:nvSpPr>
            <p:cNvPr id="34" name="object 34">
              <a:hlinkClick r:id="rId3"/>
            </p:cNvPr>
            <p:cNvSpPr/>
            <p:nvPr/>
          </p:nvSpPr>
          <p:spPr>
            <a:xfrm>
              <a:off x="6133184" y="3989510"/>
              <a:ext cx="1291590" cy="1701800"/>
            </a:xfrm>
            <a:custGeom>
              <a:avLst/>
              <a:gdLst/>
              <a:ahLst/>
              <a:cxnLst/>
              <a:rect l="l" t="t" r="r" b="b"/>
              <a:pathLst>
                <a:path w="1291590" h="1701800">
                  <a:moveTo>
                    <a:pt x="1249302" y="1412930"/>
                  </a:moveTo>
                  <a:lnTo>
                    <a:pt x="1231069" y="1386501"/>
                  </a:lnTo>
                  <a:lnTo>
                    <a:pt x="1210502" y="1362641"/>
                  </a:lnTo>
                  <a:lnTo>
                    <a:pt x="1187602" y="1341354"/>
                  </a:lnTo>
                  <a:lnTo>
                    <a:pt x="1162372" y="1322640"/>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9123" y="538967"/>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29218" y="1165095"/>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76807" y="1468054"/>
                  </a:lnTo>
                  <a:lnTo>
                    <a:pt x="1264703" y="1440576"/>
                  </a:lnTo>
                  <a:lnTo>
                    <a:pt x="1249302" y="1412930"/>
                  </a:lnTo>
                  <a:close/>
                </a:path>
              </a:pathLst>
            </a:custGeom>
            <a:ln w="64008">
              <a:solidFill>
                <a:srgbClr val="5F2177"/>
              </a:solidFill>
            </a:ln>
          </p:spPr>
          <p:txBody>
            <a:bodyPr wrap="square" lIns="0" tIns="0" rIns="0" bIns="0" rtlCol="0"/>
            <a:lstStyle/>
            <a:p>
              <a:endParaRPr/>
            </a:p>
          </p:txBody>
        </p:sp>
        <p:sp>
          <p:nvSpPr>
            <p:cNvPr id="35" name="object 35">
              <a:hlinkClick r:id="rId3"/>
            </p:cNvPr>
            <p:cNvSpPr/>
            <p:nvPr/>
          </p:nvSpPr>
          <p:spPr>
            <a:xfrm>
              <a:off x="7374014" y="4165855"/>
              <a:ext cx="952500" cy="930275"/>
            </a:xfrm>
            <a:custGeom>
              <a:avLst/>
              <a:gdLst/>
              <a:ahLst/>
              <a:cxnLst/>
              <a:rect l="l" t="t" r="r" b="b"/>
              <a:pathLst>
                <a:path w="952500" h="930275">
                  <a:moveTo>
                    <a:pt x="464687" y="0"/>
                  </a:move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4116" y="823141"/>
                  </a:lnTo>
                  <a:lnTo>
                    <a:pt x="496148" y="823141"/>
                  </a:lnTo>
                  <a:lnTo>
                    <a:pt x="483027" y="822067"/>
                  </a:lnTo>
                  <a:lnTo>
                    <a:pt x="444515" y="800953"/>
                  </a:lnTo>
                  <a:lnTo>
                    <a:pt x="435333" y="785070"/>
                  </a:lnTo>
                  <a:lnTo>
                    <a:pt x="434391" y="784232"/>
                  </a:lnTo>
                  <a:lnTo>
                    <a:pt x="432883" y="755825"/>
                  </a:lnTo>
                  <a:lnTo>
                    <a:pt x="433261" y="746589"/>
                  </a:lnTo>
                  <a:lnTo>
                    <a:pt x="434142" y="737501"/>
                  </a:lnTo>
                  <a:lnTo>
                    <a:pt x="456652" y="700245"/>
                  </a:lnTo>
                  <a:lnTo>
                    <a:pt x="461793" y="696413"/>
                  </a:lnTo>
                  <a:lnTo>
                    <a:pt x="467908" y="694308"/>
                  </a:lnTo>
                  <a:lnTo>
                    <a:pt x="484253" y="690287"/>
                  </a:lnTo>
                  <a:lnTo>
                    <a:pt x="874096" y="690287"/>
                  </a:lnTo>
                  <a:lnTo>
                    <a:pt x="851374" y="648132"/>
                  </a:lnTo>
                  <a:lnTo>
                    <a:pt x="467249" y="648132"/>
                  </a:lnTo>
                  <a:lnTo>
                    <a:pt x="463552" y="645671"/>
                  </a:lnTo>
                  <a:lnTo>
                    <a:pt x="454741" y="640529"/>
                  </a:lnTo>
                  <a:lnTo>
                    <a:pt x="434935" y="609787"/>
                  </a:lnTo>
                  <a:lnTo>
                    <a:pt x="424716" y="517727"/>
                  </a:lnTo>
                  <a:lnTo>
                    <a:pt x="422990" y="497118"/>
                  </a:lnTo>
                  <a:lnTo>
                    <a:pt x="421428" y="476498"/>
                  </a:lnTo>
                  <a:lnTo>
                    <a:pt x="420195" y="455863"/>
                  </a:lnTo>
                  <a:lnTo>
                    <a:pt x="419459" y="435206"/>
                  </a:lnTo>
                  <a:lnTo>
                    <a:pt x="418453" y="415735"/>
                  </a:lnTo>
                  <a:lnTo>
                    <a:pt x="417605" y="396008"/>
                  </a:lnTo>
                  <a:lnTo>
                    <a:pt x="417084" y="376101"/>
                  </a:lnTo>
                  <a:lnTo>
                    <a:pt x="417121" y="341073"/>
                  </a:lnTo>
                  <a:lnTo>
                    <a:pt x="419281" y="297189"/>
                  </a:lnTo>
                  <a:lnTo>
                    <a:pt x="433375" y="260834"/>
                  </a:lnTo>
                  <a:lnTo>
                    <a:pt x="457744" y="250480"/>
                  </a:lnTo>
                  <a:lnTo>
                    <a:pt x="465618" y="249662"/>
                  </a:lnTo>
                  <a:lnTo>
                    <a:pt x="473314" y="248687"/>
                  </a:lnTo>
                  <a:lnTo>
                    <a:pt x="480756" y="247641"/>
                  </a:lnTo>
                  <a:lnTo>
                    <a:pt x="484306" y="247453"/>
                  </a:lnTo>
                  <a:lnTo>
                    <a:pt x="491616" y="245952"/>
                  </a:lnTo>
                  <a:lnTo>
                    <a:pt x="634593" y="245952"/>
                  </a:lnTo>
                  <a:lnTo>
                    <a:pt x="521090" y="35375"/>
                  </a:lnTo>
                  <a:lnTo>
                    <a:pt x="496194" y="8617"/>
                  </a:lnTo>
                  <a:lnTo>
                    <a:pt x="464687" y="0"/>
                  </a:lnTo>
                  <a:close/>
                </a:path>
                <a:path w="952500" h="930275">
                  <a:moveTo>
                    <a:pt x="874096" y="690287"/>
                  </a:moveTo>
                  <a:lnTo>
                    <a:pt x="484253" y="690287"/>
                  </a:lnTo>
                  <a:lnTo>
                    <a:pt x="499334" y="690759"/>
                  </a:lnTo>
                  <a:lnTo>
                    <a:pt x="513319" y="695792"/>
                  </a:lnTo>
                  <a:lnTo>
                    <a:pt x="540126" y="729658"/>
                  </a:lnTo>
                  <a:lnTo>
                    <a:pt x="544440" y="760599"/>
                  </a:lnTo>
                  <a:lnTo>
                    <a:pt x="544878" y="770129"/>
                  </a:lnTo>
                  <a:lnTo>
                    <a:pt x="529196" y="813271"/>
                  </a:lnTo>
                  <a:lnTo>
                    <a:pt x="496148" y="823141"/>
                  </a:lnTo>
                  <a:lnTo>
                    <a:pt x="944116" y="823141"/>
                  </a:lnTo>
                  <a:lnTo>
                    <a:pt x="942721" y="817603"/>
                  </a:lnTo>
                  <a:lnTo>
                    <a:pt x="874096" y="690287"/>
                  </a:lnTo>
                  <a:close/>
                </a:path>
                <a:path w="952500" h="930275">
                  <a:moveTo>
                    <a:pt x="634593" y="245952"/>
                  </a:moveTo>
                  <a:lnTo>
                    <a:pt x="491616" y="245952"/>
                  </a:lnTo>
                  <a:lnTo>
                    <a:pt x="497983" y="247170"/>
                  </a:lnTo>
                  <a:lnTo>
                    <a:pt x="503624" y="250430"/>
                  </a:lnTo>
                  <a:lnTo>
                    <a:pt x="524201" y="286800"/>
                  </a:lnTo>
                  <a:lnTo>
                    <a:pt x="530137" y="341388"/>
                  </a:lnTo>
                  <a:lnTo>
                    <a:pt x="531687" y="362092"/>
                  </a:lnTo>
                  <a:lnTo>
                    <a:pt x="533330" y="382862"/>
                  </a:lnTo>
                  <a:lnTo>
                    <a:pt x="534002" y="392843"/>
                  </a:lnTo>
                  <a:lnTo>
                    <a:pt x="535670" y="412786"/>
                  </a:lnTo>
                  <a:lnTo>
                    <a:pt x="536335" y="422767"/>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67249" y="648132"/>
                  </a:lnTo>
                  <a:lnTo>
                    <a:pt x="851374" y="648132"/>
                  </a:lnTo>
                  <a:lnTo>
                    <a:pt x="634593" y="245952"/>
                  </a:lnTo>
                  <a:close/>
                </a:path>
              </a:pathLst>
            </a:custGeom>
            <a:solidFill>
              <a:srgbClr val="DFC2F1"/>
            </a:solidFill>
          </p:spPr>
          <p:txBody>
            <a:bodyPr wrap="square" lIns="0" tIns="0" rIns="0" bIns="0" rtlCol="0"/>
            <a:lstStyle/>
            <a:p>
              <a:endParaRPr/>
            </a:p>
          </p:txBody>
        </p:sp>
        <p:pic>
          <p:nvPicPr>
            <p:cNvPr id="36" name="object 36">
              <a:hlinkClick r:id="rId3"/>
            </p:cNvPr>
            <p:cNvPicPr/>
            <p:nvPr/>
          </p:nvPicPr>
          <p:blipFill>
            <a:blip r:embed="rId19" cstate="print"/>
            <a:stretch>
              <a:fillRect/>
            </a:stretch>
          </p:blipFill>
          <p:spPr>
            <a:xfrm>
              <a:off x="7774894" y="4824139"/>
              <a:ext cx="176003" cy="196861"/>
            </a:xfrm>
            <a:prstGeom prst="rect">
              <a:avLst/>
            </a:prstGeom>
          </p:spPr>
        </p:pic>
        <p:sp>
          <p:nvSpPr>
            <p:cNvPr id="37" name="object 37">
              <a:hlinkClick r:id="rId3"/>
            </p:cNvPr>
            <p:cNvSpPr/>
            <p:nvPr/>
          </p:nvSpPr>
          <p:spPr>
            <a:xfrm>
              <a:off x="7374014" y="4165855"/>
              <a:ext cx="952500" cy="930275"/>
            </a:xfrm>
            <a:custGeom>
              <a:avLst/>
              <a:gdLst/>
              <a:ahLst/>
              <a:cxnLst/>
              <a:rect l="l" t="t" r="r" b="b"/>
              <a:pathLst>
                <a:path w="952500" h="930275">
                  <a:moveTo>
                    <a:pt x="419459" y="435206"/>
                  </a:moveTo>
                  <a:lnTo>
                    <a:pt x="418453" y="415735"/>
                  </a:lnTo>
                  <a:lnTo>
                    <a:pt x="417605" y="396008"/>
                  </a:lnTo>
                  <a:lnTo>
                    <a:pt x="417084" y="376101"/>
                  </a:lnTo>
                  <a:lnTo>
                    <a:pt x="417062" y="356088"/>
                  </a:lnTo>
                  <a:lnTo>
                    <a:pt x="417112" y="341388"/>
                  </a:lnTo>
                  <a:lnTo>
                    <a:pt x="419281" y="297189"/>
                  </a:lnTo>
                  <a:lnTo>
                    <a:pt x="433375" y="260834"/>
                  </a:lnTo>
                  <a:lnTo>
                    <a:pt x="457744" y="250480"/>
                  </a:lnTo>
                  <a:lnTo>
                    <a:pt x="465618" y="249662"/>
                  </a:lnTo>
                  <a:lnTo>
                    <a:pt x="473314" y="248687"/>
                  </a:lnTo>
                  <a:lnTo>
                    <a:pt x="480756" y="247641"/>
                  </a:lnTo>
                  <a:lnTo>
                    <a:pt x="482526" y="247547"/>
                  </a:lnTo>
                  <a:lnTo>
                    <a:pt x="483416" y="247495"/>
                  </a:lnTo>
                  <a:lnTo>
                    <a:pt x="484306" y="247453"/>
                  </a:lnTo>
                  <a:lnTo>
                    <a:pt x="491616" y="245952"/>
                  </a:lnTo>
                  <a:lnTo>
                    <a:pt x="520731" y="275351"/>
                  </a:lnTo>
                  <a:lnTo>
                    <a:pt x="528362" y="319897"/>
                  </a:lnTo>
                  <a:lnTo>
                    <a:pt x="531687" y="362092"/>
                  </a:lnTo>
                  <a:lnTo>
                    <a:pt x="533330" y="382862"/>
                  </a:lnTo>
                  <a:lnTo>
                    <a:pt x="534002" y="392843"/>
                  </a:lnTo>
                  <a:lnTo>
                    <a:pt x="534837" y="402814"/>
                  </a:lnTo>
                  <a:lnTo>
                    <a:pt x="535670" y="412786"/>
                  </a:lnTo>
                  <a:lnTo>
                    <a:pt x="536335" y="422767"/>
                  </a:lnTo>
                  <a:lnTo>
                    <a:pt x="537640" y="447400"/>
                  </a:lnTo>
                  <a:lnTo>
                    <a:pt x="538941" y="471946"/>
                  </a:lnTo>
                  <a:lnTo>
                    <a:pt x="540233" y="496322"/>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71688" y="647912"/>
                  </a:lnTo>
                  <a:lnTo>
                    <a:pt x="467249" y="648132"/>
                  </a:lnTo>
                  <a:lnTo>
                    <a:pt x="463552" y="645671"/>
                  </a:lnTo>
                  <a:lnTo>
                    <a:pt x="454741" y="640529"/>
                  </a:lnTo>
                  <a:lnTo>
                    <a:pt x="435082" y="612447"/>
                  </a:lnTo>
                  <a:lnTo>
                    <a:pt x="434935" y="609787"/>
                  </a:lnTo>
                  <a:lnTo>
                    <a:pt x="432377" y="586683"/>
                  </a:lnTo>
                  <a:lnTo>
                    <a:pt x="429830" y="563749"/>
                  </a:lnTo>
                  <a:lnTo>
                    <a:pt x="427280" y="540820"/>
                  </a:lnTo>
                  <a:lnTo>
                    <a:pt x="424716" y="517727"/>
                  </a:lnTo>
                  <a:lnTo>
                    <a:pt x="422990" y="497118"/>
                  </a:lnTo>
                  <a:lnTo>
                    <a:pt x="421428" y="476498"/>
                  </a:lnTo>
                  <a:lnTo>
                    <a:pt x="420195" y="455863"/>
                  </a:lnTo>
                  <a:lnTo>
                    <a:pt x="419459" y="435206"/>
                  </a:lnTo>
                  <a:close/>
                </a:path>
                <a:path w="952500" h="930275">
                  <a:moveTo>
                    <a:pt x="942721" y="817603"/>
                  </a:moveTo>
                  <a:lnTo>
                    <a:pt x="521090" y="35375"/>
                  </a:lnTo>
                  <a:lnTo>
                    <a:pt x="496194" y="8617"/>
                  </a:lnTo>
                  <a:lnTo>
                    <a:pt x="464687" y="0"/>
                  </a:ln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2721" y="817603"/>
                  </a:lnTo>
                  <a:close/>
                </a:path>
              </a:pathLst>
            </a:custGeom>
            <a:ln w="64008">
              <a:solidFill>
                <a:srgbClr val="5F2177"/>
              </a:solidFill>
            </a:ln>
          </p:spPr>
          <p:txBody>
            <a:bodyPr wrap="square" lIns="0" tIns="0" rIns="0" bIns="0" rtlCol="0"/>
            <a:lstStyle/>
            <a:p>
              <a:endParaRPr/>
            </a:p>
          </p:txBody>
        </p:sp>
        <p:pic>
          <p:nvPicPr>
            <p:cNvPr id="38" name="object 38">
              <a:hlinkClick r:id="rId20"/>
            </p:cNvPr>
            <p:cNvPicPr/>
            <p:nvPr/>
          </p:nvPicPr>
          <p:blipFill>
            <a:blip r:embed="rId21" cstate="print"/>
            <a:stretch>
              <a:fillRect/>
            </a:stretch>
          </p:blipFill>
          <p:spPr>
            <a:xfrm>
              <a:off x="10717916" y="1904737"/>
              <a:ext cx="5171432" cy="8499634"/>
            </a:xfrm>
            <a:prstGeom prst="rect">
              <a:avLst/>
            </a:prstGeom>
          </p:spPr>
        </p:pic>
        <p:pic>
          <p:nvPicPr>
            <p:cNvPr id="39" name="object 39">
              <a:hlinkClick r:id="rId20"/>
            </p:cNvPr>
            <p:cNvPicPr/>
            <p:nvPr/>
          </p:nvPicPr>
          <p:blipFill>
            <a:blip r:embed="rId22" cstate="print"/>
            <a:stretch>
              <a:fillRect/>
            </a:stretch>
          </p:blipFill>
          <p:spPr>
            <a:xfrm>
              <a:off x="10878066" y="2067130"/>
              <a:ext cx="4785016" cy="8111313"/>
            </a:xfrm>
            <a:prstGeom prst="rect">
              <a:avLst/>
            </a:prstGeom>
          </p:spPr>
        </p:pic>
        <p:sp>
          <p:nvSpPr>
            <p:cNvPr id="40" name="object 40">
              <a:hlinkClick r:id="rId20"/>
            </p:cNvPr>
            <p:cNvSpPr/>
            <p:nvPr/>
          </p:nvSpPr>
          <p:spPr>
            <a:xfrm>
              <a:off x="10878062" y="2067132"/>
              <a:ext cx="4785360" cy="675005"/>
            </a:xfrm>
            <a:custGeom>
              <a:avLst/>
              <a:gdLst/>
              <a:ahLst/>
              <a:cxnLst/>
              <a:rect l="l" t="t" r="r" b="b"/>
              <a:pathLst>
                <a:path w="4785359" h="675005">
                  <a:moveTo>
                    <a:pt x="4396148" y="0"/>
                  </a:moveTo>
                  <a:lnTo>
                    <a:pt x="388888" y="0"/>
                  </a:lnTo>
                  <a:lnTo>
                    <a:pt x="340107" y="3029"/>
                  </a:lnTo>
                  <a:lnTo>
                    <a:pt x="293133" y="11876"/>
                  </a:lnTo>
                  <a:lnTo>
                    <a:pt x="248332" y="26175"/>
                  </a:lnTo>
                  <a:lnTo>
                    <a:pt x="206069" y="45562"/>
                  </a:lnTo>
                  <a:lnTo>
                    <a:pt x="166707" y="69672"/>
                  </a:lnTo>
                  <a:lnTo>
                    <a:pt x="130611" y="98142"/>
                  </a:lnTo>
                  <a:lnTo>
                    <a:pt x="98146" y="130607"/>
                  </a:lnTo>
                  <a:lnTo>
                    <a:pt x="69675" y="166702"/>
                  </a:lnTo>
                  <a:lnTo>
                    <a:pt x="45564" y="206064"/>
                  </a:lnTo>
                  <a:lnTo>
                    <a:pt x="26176" y="248328"/>
                  </a:lnTo>
                  <a:lnTo>
                    <a:pt x="11876" y="293130"/>
                  </a:lnTo>
                  <a:lnTo>
                    <a:pt x="3029" y="340104"/>
                  </a:lnTo>
                  <a:lnTo>
                    <a:pt x="0" y="388888"/>
                  </a:lnTo>
                  <a:lnTo>
                    <a:pt x="0" y="674743"/>
                  </a:lnTo>
                  <a:lnTo>
                    <a:pt x="4785027" y="674743"/>
                  </a:lnTo>
                  <a:lnTo>
                    <a:pt x="4785027" y="388888"/>
                  </a:lnTo>
                  <a:lnTo>
                    <a:pt x="4781997" y="340104"/>
                  </a:lnTo>
                  <a:lnTo>
                    <a:pt x="4773150" y="293130"/>
                  </a:lnTo>
                  <a:lnTo>
                    <a:pt x="4758852" y="248328"/>
                  </a:lnTo>
                  <a:lnTo>
                    <a:pt x="4739465" y="206064"/>
                  </a:lnTo>
                  <a:lnTo>
                    <a:pt x="4715355" y="166702"/>
                  </a:lnTo>
                  <a:lnTo>
                    <a:pt x="4686885" y="130607"/>
                  </a:lnTo>
                  <a:lnTo>
                    <a:pt x="4654421" y="98142"/>
                  </a:lnTo>
                  <a:lnTo>
                    <a:pt x="4618326" y="69672"/>
                  </a:lnTo>
                  <a:lnTo>
                    <a:pt x="4578965" y="45562"/>
                  </a:lnTo>
                  <a:lnTo>
                    <a:pt x="4536703" y="26175"/>
                  </a:lnTo>
                  <a:lnTo>
                    <a:pt x="4491903" y="11876"/>
                  </a:lnTo>
                  <a:lnTo>
                    <a:pt x="4444930" y="3029"/>
                  </a:lnTo>
                  <a:lnTo>
                    <a:pt x="4396148" y="0"/>
                  </a:lnTo>
                  <a:close/>
                </a:path>
              </a:pathLst>
            </a:custGeom>
            <a:solidFill>
              <a:srgbClr val="FFFFFF"/>
            </a:solidFill>
          </p:spPr>
          <p:txBody>
            <a:bodyPr wrap="square" lIns="0" tIns="0" rIns="0" bIns="0" rtlCol="0"/>
            <a:lstStyle/>
            <a:p>
              <a:endParaRPr/>
            </a:p>
          </p:txBody>
        </p:sp>
        <p:pic>
          <p:nvPicPr>
            <p:cNvPr id="41" name="object 41">
              <a:hlinkClick r:id="rId20"/>
            </p:cNvPr>
            <p:cNvPicPr/>
            <p:nvPr/>
          </p:nvPicPr>
          <p:blipFill>
            <a:blip r:embed="rId23" cstate="print"/>
            <a:stretch>
              <a:fillRect/>
            </a:stretch>
          </p:blipFill>
          <p:spPr>
            <a:xfrm>
              <a:off x="11127746" y="2349650"/>
              <a:ext cx="185062" cy="139650"/>
            </a:xfrm>
            <a:prstGeom prst="rect">
              <a:avLst/>
            </a:prstGeom>
          </p:spPr>
        </p:pic>
        <p:sp>
          <p:nvSpPr>
            <p:cNvPr id="42" name="object 42">
              <a:hlinkClick r:id="rId20"/>
            </p:cNvPr>
            <p:cNvSpPr/>
            <p:nvPr/>
          </p:nvSpPr>
          <p:spPr>
            <a:xfrm>
              <a:off x="15128964" y="2329605"/>
              <a:ext cx="247650" cy="181610"/>
            </a:xfrm>
            <a:custGeom>
              <a:avLst/>
              <a:gdLst/>
              <a:ahLst/>
              <a:cxnLst/>
              <a:rect l="l" t="t" r="r" b="b"/>
              <a:pathLst>
                <a:path w="247650" h="181610">
                  <a:moveTo>
                    <a:pt x="247446" y="155702"/>
                  </a:moveTo>
                  <a:lnTo>
                    <a:pt x="0" y="155702"/>
                  </a:lnTo>
                  <a:lnTo>
                    <a:pt x="0" y="181521"/>
                  </a:lnTo>
                  <a:lnTo>
                    <a:pt x="247446" y="181521"/>
                  </a:lnTo>
                  <a:lnTo>
                    <a:pt x="247446" y="155702"/>
                  </a:lnTo>
                  <a:close/>
                </a:path>
                <a:path w="247650" h="181610">
                  <a:moveTo>
                    <a:pt x="247446" y="77851"/>
                  </a:moveTo>
                  <a:lnTo>
                    <a:pt x="0" y="77851"/>
                  </a:lnTo>
                  <a:lnTo>
                    <a:pt x="0" y="103670"/>
                  </a:lnTo>
                  <a:lnTo>
                    <a:pt x="247446" y="103670"/>
                  </a:lnTo>
                  <a:lnTo>
                    <a:pt x="247446" y="77851"/>
                  </a:lnTo>
                  <a:close/>
                </a:path>
                <a:path w="247650" h="181610">
                  <a:moveTo>
                    <a:pt x="247446" y="0"/>
                  </a:moveTo>
                  <a:lnTo>
                    <a:pt x="0" y="0"/>
                  </a:lnTo>
                  <a:lnTo>
                    <a:pt x="0" y="25831"/>
                  </a:lnTo>
                  <a:lnTo>
                    <a:pt x="247446" y="25831"/>
                  </a:lnTo>
                  <a:lnTo>
                    <a:pt x="247446" y="0"/>
                  </a:lnTo>
                  <a:close/>
                </a:path>
              </a:pathLst>
            </a:custGeom>
            <a:solidFill>
              <a:srgbClr val="5F2177"/>
            </a:solidFill>
          </p:spPr>
          <p:txBody>
            <a:bodyPr wrap="square" lIns="0" tIns="0" rIns="0" bIns="0" rtlCol="0"/>
            <a:lstStyle/>
            <a:p>
              <a:endParaRPr/>
            </a:p>
          </p:txBody>
        </p:sp>
        <p:sp>
          <p:nvSpPr>
            <p:cNvPr id="43" name="object 43">
              <a:hlinkClick r:id="rId20"/>
            </p:cNvPr>
            <p:cNvSpPr/>
            <p:nvPr/>
          </p:nvSpPr>
          <p:spPr>
            <a:xfrm>
              <a:off x="12813718" y="8431857"/>
              <a:ext cx="965200" cy="965200"/>
            </a:xfrm>
            <a:custGeom>
              <a:avLst/>
              <a:gdLst/>
              <a:ahLst/>
              <a:cxnLst/>
              <a:rect l="l" t="t" r="r" b="b"/>
              <a:pathLst>
                <a:path w="965200" h="965200">
                  <a:moveTo>
                    <a:pt x="482487" y="0"/>
                  </a:moveTo>
                  <a:lnTo>
                    <a:pt x="433226" y="2495"/>
                  </a:lnTo>
                  <a:lnTo>
                    <a:pt x="385372" y="9819"/>
                  </a:lnTo>
                  <a:lnTo>
                    <a:pt x="339169" y="21727"/>
                  </a:lnTo>
                  <a:lnTo>
                    <a:pt x="294861" y="37974"/>
                  </a:lnTo>
                  <a:lnTo>
                    <a:pt x="252694" y="58316"/>
                  </a:lnTo>
                  <a:lnTo>
                    <a:pt x="212911" y="82509"/>
                  </a:lnTo>
                  <a:lnTo>
                    <a:pt x="175757" y="110309"/>
                  </a:lnTo>
                  <a:lnTo>
                    <a:pt x="141477" y="141470"/>
                  </a:lnTo>
                  <a:lnTo>
                    <a:pt x="110314" y="175749"/>
                  </a:lnTo>
                  <a:lnTo>
                    <a:pt x="82513" y="212902"/>
                  </a:lnTo>
                  <a:lnTo>
                    <a:pt x="58319" y="252683"/>
                  </a:lnTo>
                  <a:lnTo>
                    <a:pt x="37976" y="294848"/>
                  </a:lnTo>
                  <a:lnTo>
                    <a:pt x="21728" y="339154"/>
                  </a:lnTo>
                  <a:lnTo>
                    <a:pt x="9819" y="385355"/>
                  </a:lnTo>
                  <a:lnTo>
                    <a:pt x="2495" y="433207"/>
                  </a:lnTo>
                  <a:lnTo>
                    <a:pt x="0" y="482466"/>
                  </a:lnTo>
                  <a:lnTo>
                    <a:pt x="2495" y="531730"/>
                  </a:lnTo>
                  <a:lnTo>
                    <a:pt x="9819" y="579586"/>
                  </a:lnTo>
                  <a:lnTo>
                    <a:pt x="21728" y="625790"/>
                  </a:lnTo>
                  <a:lnTo>
                    <a:pt x="37976" y="670099"/>
                  </a:lnTo>
                  <a:lnTo>
                    <a:pt x="58319" y="712267"/>
                  </a:lnTo>
                  <a:lnTo>
                    <a:pt x="82513" y="752051"/>
                  </a:lnTo>
                  <a:lnTo>
                    <a:pt x="110314" y="789205"/>
                  </a:lnTo>
                  <a:lnTo>
                    <a:pt x="141477" y="823486"/>
                  </a:lnTo>
                  <a:lnTo>
                    <a:pt x="175757" y="854649"/>
                  </a:lnTo>
                  <a:lnTo>
                    <a:pt x="212911" y="882451"/>
                  </a:lnTo>
                  <a:lnTo>
                    <a:pt x="252694" y="906645"/>
                  </a:lnTo>
                  <a:lnTo>
                    <a:pt x="294861" y="926988"/>
                  </a:lnTo>
                  <a:lnTo>
                    <a:pt x="339169" y="943237"/>
                  </a:lnTo>
                  <a:lnTo>
                    <a:pt x="385372" y="955145"/>
                  </a:lnTo>
                  <a:lnTo>
                    <a:pt x="433226" y="962469"/>
                  </a:lnTo>
                  <a:lnTo>
                    <a:pt x="482487" y="964965"/>
                  </a:lnTo>
                  <a:lnTo>
                    <a:pt x="531747" y="962469"/>
                  </a:lnTo>
                  <a:lnTo>
                    <a:pt x="579599" y="955145"/>
                  </a:lnTo>
                  <a:lnTo>
                    <a:pt x="625800" y="943237"/>
                  </a:lnTo>
                  <a:lnTo>
                    <a:pt x="670106" y="926988"/>
                  </a:lnTo>
                  <a:lnTo>
                    <a:pt x="712271" y="906645"/>
                  </a:lnTo>
                  <a:lnTo>
                    <a:pt x="752052" y="882451"/>
                  </a:lnTo>
                  <a:lnTo>
                    <a:pt x="789205" y="854649"/>
                  </a:lnTo>
                  <a:lnTo>
                    <a:pt x="823484" y="823486"/>
                  </a:lnTo>
                  <a:lnTo>
                    <a:pt x="854645" y="789205"/>
                  </a:lnTo>
                  <a:lnTo>
                    <a:pt x="882444" y="752051"/>
                  </a:lnTo>
                  <a:lnTo>
                    <a:pt x="906638" y="712267"/>
                  </a:lnTo>
                  <a:lnTo>
                    <a:pt x="926980" y="670099"/>
                  </a:lnTo>
                  <a:lnTo>
                    <a:pt x="943227" y="625790"/>
                  </a:lnTo>
                  <a:lnTo>
                    <a:pt x="955135" y="579586"/>
                  </a:lnTo>
                  <a:lnTo>
                    <a:pt x="962459" y="531730"/>
                  </a:lnTo>
                  <a:lnTo>
                    <a:pt x="964954" y="482466"/>
                  </a:lnTo>
                  <a:lnTo>
                    <a:pt x="962459" y="433207"/>
                  </a:lnTo>
                  <a:lnTo>
                    <a:pt x="955135" y="385355"/>
                  </a:lnTo>
                  <a:lnTo>
                    <a:pt x="943227" y="339154"/>
                  </a:lnTo>
                  <a:lnTo>
                    <a:pt x="926980" y="294848"/>
                  </a:lnTo>
                  <a:lnTo>
                    <a:pt x="906638" y="252683"/>
                  </a:lnTo>
                  <a:lnTo>
                    <a:pt x="882444" y="212902"/>
                  </a:lnTo>
                  <a:lnTo>
                    <a:pt x="854645" y="175749"/>
                  </a:lnTo>
                  <a:lnTo>
                    <a:pt x="823484" y="141470"/>
                  </a:lnTo>
                  <a:lnTo>
                    <a:pt x="789205" y="110309"/>
                  </a:lnTo>
                  <a:lnTo>
                    <a:pt x="752052" y="82509"/>
                  </a:lnTo>
                  <a:lnTo>
                    <a:pt x="712271" y="58316"/>
                  </a:lnTo>
                  <a:lnTo>
                    <a:pt x="670106" y="37974"/>
                  </a:lnTo>
                  <a:lnTo>
                    <a:pt x="625800" y="21727"/>
                  </a:lnTo>
                  <a:lnTo>
                    <a:pt x="579599" y="9819"/>
                  </a:lnTo>
                  <a:lnTo>
                    <a:pt x="531747" y="2495"/>
                  </a:lnTo>
                  <a:lnTo>
                    <a:pt x="482487" y="0"/>
                  </a:lnTo>
                  <a:close/>
                </a:path>
              </a:pathLst>
            </a:custGeom>
            <a:solidFill>
              <a:srgbClr val="FFFFFF"/>
            </a:solidFill>
          </p:spPr>
          <p:txBody>
            <a:bodyPr wrap="square" lIns="0" tIns="0" rIns="0" bIns="0" rtlCol="0"/>
            <a:lstStyle/>
            <a:p>
              <a:endParaRPr/>
            </a:p>
          </p:txBody>
        </p:sp>
        <p:sp>
          <p:nvSpPr>
            <p:cNvPr id="44" name="object 44">
              <a:hlinkClick r:id="rId20"/>
            </p:cNvPr>
            <p:cNvSpPr/>
            <p:nvPr/>
          </p:nvSpPr>
          <p:spPr>
            <a:xfrm>
              <a:off x="13147546" y="8693734"/>
              <a:ext cx="380365" cy="440690"/>
            </a:xfrm>
            <a:custGeom>
              <a:avLst/>
              <a:gdLst/>
              <a:ahLst/>
              <a:cxnLst/>
              <a:rect l="l" t="t" r="r" b="b"/>
              <a:pathLst>
                <a:path w="380365" h="440690">
                  <a:moveTo>
                    <a:pt x="10648" y="0"/>
                  </a:moveTo>
                  <a:lnTo>
                    <a:pt x="2502" y="4690"/>
                  </a:lnTo>
                  <a:lnTo>
                    <a:pt x="0" y="9025"/>
                  </a:lnTo>
                  <a:lnTo>
                    <a:pt x="0" y="432185"/>
                  </a:lnTo>
                  <a:lnTo>
                    <a:pt x="2502" y="436520"/>
                  </a:lnTo>
                  <a:lnTo>
                    <a:pt x="8596" y="440018"/>
                  </a:lnTo>
                  <a:lnTo>
                    <a:pt x="10858" y="440593"/>
                  </a:lnTo>
                  <a:lnTo>
                    <a:pt x="15381" y="440593"/>
                  </a:lnTo>
                  <a:lnTo>
                    <a:pt x="17664" y="439986"/>
                  </a:lnTo>
                  <a:lnTo>
                    <a:pt x="78057" y="404668"/>
                  </a:lnTo>
                  <a:lnTo>
                    <a:pt x="26198" y="404668"/>
                  </a:lnTo>
                  <a:lnTo>
                    <a:pt x="26198" y="36553"/>
                  </a:lnTo>
                  <a:lnTo>
                    <a:pt x="78080" y="36553"/>
                  </a:lnTo>
                  <a:lnTo>
                    <a:pt x="15643" y="41"/>
                  </a:lnTo>
                  <a:lnTo>
                    <a:pt x="10648" y="0"/>
                  </a:lnTo>
                  <a:close/>
                </a:path>
                <a:path w="380365" h="440690">
                  <a:moveTo>
                    <a:pt x="78080" y="36553"/>
                  </a:moveTo>
                  <a:lnTo>
                    <a:pt x="26198" y="36553"/>
                  </a:lnTo>
                  <a:lnTo>
                    <a:pt x="340921" y="220600"/>
                  </a:lnTo>
                  <a:lnTo>
                    <a:pt x="26198" y="404668"/>
                  </a:lnTo>
                  <a:lnTo>
                    <a:pt x="78057" y="404668"/>
                  </a:lnTo>
                  <a:lnTo>
                    <a:pt x="377496" y="229553"/>
                  </a:lnTo>
                  <a:lnTo>
                    <a:pt x="379967" y="225260"/>
                  </a:lnTo>
                  <a:lnTo>
                    <a:pt x="379967" y="215941"/>
                  </a:lnTo>
                  <a:lnTo>
                    <a:pt x="377496" y="211648"/>
                  </a:lnTo>
                  <a:lnTo>
                    <a:pt x="78080" y="36553"/>
                  </a:lnTo>
                  <a:close/>
                </a:path>
              </a:pathLst>
            </a:custGeom>
            <a:solidFill>
              <a:srgbClr val="5F2177"/>
            </a:solidFill>
          </p:spPr>
          <p:txBody>
            <a:bodyPr wrap="square" lIns="0" tIns="0" rIns="0" bIns="0" rtlCol="0"/>
            <a:lstStyle/>
            <a:p>
              <a:endParaRPr/>
            </a:p>
          </p:txBody>
        </p:sp>
        <p:sp>
          <p:nvSpPr>
            <p:cNvPr id="45" name="object 45">
              <a:hlinkClick r:id="rId20"/>
            </p:cNvPr>
            <p:cNvSpPr/>
            <p:nvPr/>
          </p:nvSpPr>
          <p:spPr>
            <a:xfrm>
              <a:off x="14191617" y="8545529"/>
              <a:ext cx="723900" cy="723900"/>
            </a:xfrm>
            <a:custGeom>
              <a:avLst/>
              <a:gdLst/>
              <a:ahLst/>
              <a:cxnLst/>
              <a:rect l="l" t="t" r="r" b="b"/>
              <a:pathLst>
                <a:path w="723900" h="723900">
                  <a:moveTo>
                    <a:pt x="361863" y="0"/>
                  </a:moveTo>
                  <a:lnTo>
                    <a:pt x="312827" y="3309"/>
                  </a:lnTo>
                  <a:lnTo>
                    <a:pt x="265776" y="12947"/>
                  </a:lnTo>
                  <a:lnTo>
                    <a:pt x="221144" y="28480"/>
                  </a:lnTo>
                  <a:lnTo>
                    <a:pt x="179365" y="49472"/>
                  </a:lnTo>
                  <a:lnTo>
                    <a:pt x="140874" y="75491"/>
                  </a:lnTo>
                  <a:lnTo>
                    <a:pt x="106106" y="106101"/>
                  </a:lnTo>
                  <a:lnTo>
                    <a:pt x="75495" y="140868"/>
                  </a:lnTo>
                  <a:lnTo>
                    <a:pt x="49475" y="179357"/>
                  </a:lnTo>
                  <a:lnTo>
                    <a:pt x="28481" y="221135"/>
                  </a:lnTo>
                  <a:lnTo>
                    <a:pt x="12948" y="265766"/>
                  </a:lnTo>
                  <a:lnTo>
                    <a:pt x="3309" y="312817"/>
                  </a:lnTo>
                  <a:lnTo>
                    <a:pt x="0" y="361852"/>
                  </a:lnTo>
                  <a:lnTo>
                    <a:pt x="3309" y="410891"/>
                  </a:lnTo>
                  <a:lnTo>
                    <a:pt x="12948" y="457944"/>
                  </a:lnTo>
                  <a:lnTo>
                    <a:pt x="28481" y="502578"/>
                  </a:lnTo>
                  <a:lnTo>
                    <a:pt x="49475" y="544358"/>
                  </a:lnTo>
                  <a:lnTo>
                    <a:pt x="75495" y="582849"/>
                  </a:lnTo>
                  <a:lnTo>
                    <a:pt x="106106" y="617618"/>
                  </a:lnTo>
                  <a:lnTo>
                    <a:pt x="140874" y="648230"/>
                  </a:lnTo>
                  <a:lnTo>
                    <a:pt x="179365" y="674250"/>
                  </a:lnTo>
                  <a:lnTo>
                    <a:pt x="221144" y="695244"/>
                  </a:lnTo>
                  <a:lnTo>
                    <a:pt x="265776" y="710778"/>
                  </a:lnTo>
                  <a:lnTo>
                    <a:pt x="312827" y="720417"/>
                  </a:lnTo>
                  <a:lnTo>
                    <a:pt x="361863" y="723726"/>
                  </a:lnTo>
                  <a:lnTo>
                    <a:pt x="410899" y="720417"/>
                  </a:lnTo>
                  <a:lnTo>
                    <a:pt x="457950" y="710778"/>
                  </a:lnTo>
                  <a:lnTo>
                    <a:pt x="502582" y="695244"/>
                  </a:lnTo>
                  <a:lnTo>
                    <a:pt x="544361" y="674250"/>
                  </a:lnTo>
                  <a:lnTo>
                    <a:pt x="582851" y="648230"/>
                  </a:lnTo>
                  <a:lnTo>
                    <a:pt x="617619" y="617618"/>
                  </a:lnTo>
                  <a:lnTo>
                    <a:pt x="648231" y="582849"/>
                  </a:lnTo>
                  <a:lnTo>
                    <a:pt x="674250" y="544358"/>
                  </a:lnTo>
                  <a:lnTo>
                    <a:pt x="695244" y="502578"/>
                  </a:lnTo>
                  <a:lnTo>
                    <a:pt x="710778" y="457944"/>
                  </a:lnTo>
                  <a:lnTo>
                    <a:pt x="720417" y="410891"/>
                  </a:lnTo>
                  <a:lnTo>
                    <a:pt x="723726" y="361852"/>
                  </a:lnTo>
                  <a:lnTo>
                    <a:pt x="720417" y="312817"/>
                  </a:lnTo>
                  <a:lnTo>
                    <a:pt x="710778" y="265766"/>
                  </a:lnTo>
                  <a:lnTo>
                    <a:pt x="695244" y="221135"/>
                  </a:lnTo>
                  <a:lnTo>
                    <a:pt x="674250" y="179357"/>
                  </a:lnTo>
                  <a:lnTo>
                    <a:pt x="648231" y="140868"/>
                  </a:lnTo>
                  <a:lnTo>
                    <a:pt x="617619" y="106101"/>
                  </a:lnTo>
                  <a:lnTo>
                    <a:pt x="582851" y="75491"/>
                  </a:lnTo>
                  <a:lnTo>
                    <a:pt x="544361" y="49472"/>
                  </a:lnTo>
                  <a:lnTo>
                    <a:pt x="502582" y="28480"/>
                  </a:lnTo>
                  <a:lnTo>
                    <a:pt x="457950" y="12947"/>
                  </a:lnTo>
                  <a:lnTo>
                    <a:pt x="410899" y="3309"/>
                  </a:lnTo>
                  <a:lnTo>
                    <a:pt x="361863" y="0"/>
                  </a:lnTo>
                  <a:close/>
                </a:path>
              </a:pathLst>
            </a:custGeom>
            <a:solidFill>
              <a:srgbClr val="FFFFFF">
                <a:alpha val="39999"/>
              </a:srgbClr>
            </a:solidFill>
          </p:spPr>
          <p:txBody>
            <a:bodyPr wrap="square" lIns="0" tIns="0" rIns="0" bIns="0" rtlCol="0"/>
            <a:lstStyle/>
            <a:p>
              <a:endParaRPr/>
            </a:p>
          </p:txBody>
        </p:sp>
        <p:sp>
          <p:nvSpPr>
            <p:cNvPr id="46" name="object 46">
              <a:hlinkClick r:id="rId20"/>
            </p:cNvPr>
            <p:cNvSpPr/>
            <p:nvPr/>
          </p:nvSpPr>
          <p:spPr>
            <a:xfrm>
              <a:off x="14444343" y="8740672"/>
              <a:ext cx="285750" cy="339725"/>
            </a:xfrm>
            <a:custGeom>
              <a:avLst/>
              <a:gdLst/>
              <a:ahLst/>
              <a:cxnLst/>
              <a:rect l="l" t="t" r="r" b="b"/>
              <a:pathLst>
                <a:path w="285750" h="339725">
                  <a:moveTo>
                    <a:pt x="15245" y="701"/>
                  </a:moveTo>
                  <a:lnTo>
                    <a:pt x="4376" y="701"/>
                  </a:lnTo>
                  <a:lnTo>
                    <a:pt x="0" y="5078"/>
                  </a:lnTo>
                  <a:lnTo>
                    <a:pt x="0" y="335183"/>
                  </a:lnTo>
                  <a:lnTo>
                    <a:pt x="4376" y="339570"/>
                  </a:lnTo>
                  <a:lnTo>
                    <a:pt x="15245" y="339570"/>
                  </a:lnTo>
                  <a:lnTo>
                    <a:pt x="19643" y="335183"/>
                  </a:lnTo>
                  <a:lnTo>
                    <a:pt x="19643" y="5078"/>
                  </a:lnTo>
                  <a:lnTo>
                    <a:pt x="15245" y="701"/>
                  </a:lnTo>
                  <a:close/>
                </a:path>
                <a:path w="285750" h="339725">
                  <a:moveTo>
                    <a:pt x="94018" y="0"/>
                  </a:moveTo>
                  <a:lnTo>
                    <a:pt x="87044" y="3204"/>
                  </a:lnTo>
                  <a:lnTo>
                    <a:pt x="84793" y="6690"/>
                  </a:lnTo>
                  <a:lnTo>
                    <a:pt x="84793" y="324691"/>
                  </a:lnTo>
                  <a:lnTo>
                    <a:pt x="87044" y="328178"/>
                  </a:lnTo>
                  <a:lnTo>
                    <a:pt x="91840" y="330387"/>
                  </a:lnTo>
                  <a:lnTo>
                    <a:pt x="93232" y="330691"/>
                  </a:lnTo>
                  <a:lnTo>
                    <a:pt x="96928" y="330691"/>
                  </a:lnTo>
                  <a:lnTo>
                    <a:pt x="99201" y="329874"/>
                  </a:lnTo>
                  <a:lnTo>
                    <a:pt x="134615" y="299498"/>
                  </a:lnTo>
                  <a:lnTo>
                    <a:pt x="104447" y="299498"/>
                  </a:lnTo>
                  <a:lnTo>
                    <a:pt x="104447" y="31883"/>
                  </a:lnTo>
                  <a:lnTo>
                    <a:pt x="134637" y="31883"/>
                  </a:lnTo>
                  <a:lnTo>
                    <a:pt x="98101" y="565"/>
                  </a:lnTo>
                  <a:lnTo>
                    <a:pt x="94018" y="0"/>
                  </a:lnTo>
                  <a:close/>
                </a:path>
                <a:path w="285750" h="339725">
                  <a:moveTo>
                    <a:pt x="134637" y="31883"/>
                  </a:moveTo>
                  <a:lnTo>
                    <a:pt x="104447" y="31883"/>
                  </a:lnTo>
                  <a:lnTo>
                    <a:pt x="260536" y="165691"/>
                  </a:lnTo>
                  <a:lnTo>
                    <a:pt x="104447" y="299498"/>
                  </a:lnTo>
                  <a:lnTo>
                    <a:pt x="134615" y="299498"/>
                  </a:lnTo>
                  <a:lnTo>
                    <a:pt x="282022" y="173136"/>
                  </a:lnTo>
                  <a:lnTo>
                    <a:pt x="284211" y="171282"/>
                  </a:lnTo>
                  <a:lnTo>
                    <a:pt x="285457" y="168560"/>
                  </a:lnTo>
                  <a:lnTo>
                    <a:pt x="285457" y="162822"/>
                  </a:lnTo>
                  <a:lnTo>
                    <a:pt x="284211" y="160099"/>
                  </a:lnTo>
                  <a:lnTo>
                    <a:pt x="134637" y="31883"/>
                  </a:lnTo>
                  <a:close/>
                </a:path>
              </a:pathLst>
            </a:custGeom>
            <a:solidFill>
              <a:srgbClr val="FFFFFF"/>
            </a:solidFill>
          </p:spPr>
          <p:txBody>
            <a:bodyPr wrap="square" lIns="0" tIns="0" rIns="0" bIns="0" rtlCol="0"/>
            <a:lstStyle/>
            <a:p>
              <a:endParaRPr/>
            </a:p>
          </p:txBody>
        </p:sp>
        <p:sp>
          <p:nvSpPr>
            <p:cNvPr id="47" name="object 47">
              <a:hlinkClick r:id="rId20"/>
            </p:cNvPr>
            <p:cNvSpPr/>
            <p:nvPr/>
          </p:nvSpPr>
          <p:spPr>
            <a:xfrm>
              <a:off x="11719073" y="8547842"/>
              <a:ext cx="723900" cy="723900"/>
            </a:xfrm>
            <a:custGeom>
              <a:avLst/>
              <a:gdLst/>
              <a:ahLst/>
              <a:cxnLst/>
              <a:rect l="l" t="t" r="r" b="b"/>
              <a:pathLst>
                <a:path w="723900" h="723900">
                  <a:moveTo>
                    <a:pt x="361873" y="0"/>
                  </a:moveTo>
                  <a:lnTo>
                    <a:pt x="312835" y="3309"/>
                  </a:lnTo>
                  <a:lnTo>
                    <a:pt x="265782" y="12948"/>
                  </a:lnTo>
                  <a:lnTo>
                    <a:pt x="221148" y="28483"/>
                  </a:lnTo>
                  <a:lnTo>
                    <a:pt x="179368" y="49478"/>
                  </a:lnTo>
                  <a:lnTo>
                    <a:pt x="140876" y="75498"/>
                  </a:lnTo>
                  <a:lnTo>
                    <a:pt x="106108" y="106110"/>
                  </a:lnTo>
                  <a:lnTo>
                    <a:pt x="75496" y="140879"/>
                  </a:lnTo>
                  <a:lnTo>
                    <a:pt x="49476" y="179370"/>
                  </a:lnTo>
                  <a:lnTo>
                    <a:pt x="28481" y="221148"/>
                  </a:lnTo>
                  <a:lnTo>
                    <a:pt x="12948" y="265779"/>
                  </a:lnTo>
                  <a:lnTo>
                    <a:pt x="3309" y="312829"/>
                  </a:lnTo>
                  <a:lnTo>
                    <a:pt x="0" y="361863"/>
                  </a:lnTo>
                  <a:lnTo>
                    <a:pt x="3309" y="410899"/>
                  </a:lnTo>
                  <a:lnTo>
                    <a:pt x="12948" y="457950"/>
                  </a:lnTo>
                  <a:lnTo>
                    <a:pt x="28481" y="502582"/>
                  </a:lnTo>
                  <a:lnTo>
                    <a:pt x="49476" y="544361"/>
                  </a:lnTo>
                  <a:lnTo>
                    <a:pt x="75496" y="582851"/>
                  </a:lnTo>
                  <a:lnTo>
                    <a:pt x="106108" y="617619"/>
                  </a:lnTo>
                  <a:lnTo>
                    <a:pt x="140876" y="648231"/>
                  </a:lnTo>
                  <a:lnTo>
                    <a:pt x="179368" y="674250"/>
                  </a:lnTo>
                  <a:lnTo>
                    <a:pt x="221148" y="695244"/>
                  </a:lnTo>
                  <a:lnTo>
                    <a:pt x="265782" y="710778"/>
                  </a:lnTo>
                  <a:lnTo>
                    <a:pt x="312835" y="720417"/>
                  </a:lnTo>
                  <a:lnTo>
                    <a:pt x="361873" y="723726"/>
                  </a:lnTo>
                  <a:lnTo>
                    <a:pt x="410907" y="720417"/>
                  </a:lnTo>
                  <a:lnTo>
                    <a:pt x="457956" y="710778"/>
                  </a:lnTo>
                  <a:lnTo>
                    <a:pt x="502586" y="695244"/>
                  </a:lnTo>
                  <a:lnTo>
                    <a:pt x="544364" y="674250"/>
                  </a:lnTo>
                  <a:lnTo>
                    <a:pt x="582853" y="648231"/>
                  </a:lnTo>
                  <a:lnTo>
                    <a:pt x="617621" y="617619"/>
                  </a:lnTo>
                  <a:lnTo>
                    <a:pt x="648231" y="582851"/>
                  </a:lnTo>
                  <a:lnTo>
                    <a:pt x="674251" y="544361"/>
                  </a:lnTo>
                  <a:lnTo>
                    <a:pt x="695245" y="502582"/>
                  </a:lnTo>
                  <a:lnTo>
                    <a:pt x="710778" y="457950"/>
                  </a:lnTo>
                  <a:lnTo>
                    <a:pt x="720417" y="410899"/>
                  </a:lnTo>
                  <a:lnTo>
                    <a:pt x="723726" y="361863"/>
                  </a:lnTo>
                  <a:lnTo>
                    <a:pt x="720417" y="312829"/>
                  </a:lnTo>
                  <a:lnTo>
                    <a:pt x="710778" y="265779"/>
                  </a:lnTo>
                  <a:lnTo>
                    <a:pt x="695245" y="221148"/>
                  </a:lnTo>
                  <a:lnTo>
                    <a:pt x="674251" y="179370"/>
                  </a:lnTo>
                  <a:lnTo>
                    <a:pt x="648231" y="140879"/>
                  </a:lnTo>
                  <a:lnTo>
                    <a:pt x="617621" y="106110"/>
                  </a:lnTo>
                  <a:lnTo>
                    <a:pt x="582853" y="75498"/>
                  </a:lnTo>
                  <a:lnTo>
                    <a:pt x="544364" y="49478"/>
                  </a:lnTo>
                  <a:lnTo>
                    <a:pt x="502586" y="28483"/>
                  </a:lnTo>
                  <a:lnTo>
                    <a:pt x="457956" y="12948"/>
                  </a:lnTo>
                  <a:lnTo>
                    <a:pt x="410907" y="3309"/>
                  </a:lnTo>
                  <a:lnTo>
                    <a:pt x="361873" y="0"/>
                  </a:lnTo>
                  <a:close/>
                </a:path>
              </a:pathLst>
            </a:custGeom>
            <a:solidFill>
              <a:srgbClr val="FFFFFF">
                <a:alpha val="39999"/>
              </a:srgbClr>
            </a:solidFill>
          </p:spPr>
          <p:txBody>
            <a:bodyPr wrap="square" lIns="0" tIns="0" rIns="0" bIns="0" rtlCol="0"/>
            <a:lstStyle/>
            <a:p>
              <a:endParaRPr/>
            </a:p>
          </p:txBody>
        </p:sp>
        <p:sp>
          <p:nvSpPr>
            <p:cNvPr id="48" name="object 48">
              <a:hlinkClick r:id="rId20"/>
            </p:cNvPr>
            <p:cNvSpPr/>
            <p:nvPr/>
          </p:nvSpPr>
          <p:spPr>
            <a:xfrm>
              <a:off x="11906548" y="8742985"/>
              <a:ext cx="285750" cy="339725"/>
            </a:xfrm>
            <a:custGeom>
              <a:avLst/>
              <a:gdLst/>
              <a:ahLst/>
              <a:cxnLst/>
              <a:rect l="l" t="t" r="r" b="b"/>
              <a:pathLst>
                <a:path w="285750" h="339725">
                  <a:moveTo>
                    <a:pt x="281080" y="712"/>
                  </a:moveTo>
                  <a:lnTo>
                    <a:pt x="270222" y="712"/>
                  </a:lnTo>
                  <a:lnTo>
                    <a:pt x="265824" y="5099"/>
                  </a:lnTo>
                  <a:lnTo>
                    <a:pt x="265824" y="335183"/>
                  </a:lnTo>
                  <a:lnTo>
                    <a:pt x="270222" y="339560"/>
                  </a:lnTo>
                  <a:lnTo>
                    <a:pt x="281080" y="339560"/>
                  </a:lnTo>
                  <a:lnTo>
                    <a:pt x="285478" y="335183"/>
                  </a:lnTo>
                  <a:lnTo>
                    <a:pt x="285478" y="5099"/>
                  </a:lnTo>
                  <a:lnTo>
                    <a:pt x="281080" y="712"/>
                  </a:lnTo>
                  <a:close/>
                </a:path>
                <a:path w="285750" h="339725">
                  <a:moveTo>
                    <a:pt x="191460" y="0"/>
                  </a:moveTo>
                  <a:lnTo>
                    <a:pt x="187355" y="565"/>
                  </a:lnTo>
                  <a:lnTo>
                    <a:pt x="1246" y="160110"/>
                  </a:lnTo>
                  <a:lnTo>
                    <a:pt x="0" y="162832"/>
                  </a:lnTo>
                  <a:lnTo>
                    <a:pt x="0" y="168570"/>
                  </a:lnTo>
                  <a:lnTo>
                    <a:pt x="1246" y="171282"/>
                  </a:lnTo>
                  <a:lnTo>
                    <a:pt x="186266" y="329874"/>
                  </a:lnTo>
                  <a:lnTo>
                    <a:pt x="188538" y="330691"/>
                  </a:lnTo>
                  <a:lnTo>
                    <a:pt x="192234" y="330691"/>
                  </a:lnTo>
                  <a:lnTo>
                    <a:pt x="193638" y="330387"/>
                  </a:lnTo>
                  <a:lnTo>
                    <a:pt x="198433" y="328178"/>
                  </a:lnTo>
                  <a:lnTo>
                    <a:pt x="200674" y="324691"/>
                  </a:lnTo>
                  <a:lnTo>
                    <a:pt x="200674" y="299498"/>
                  </a:lnTo>
                  <a:lnTo>
                    <a:pt x="181020" y="299498"/>
                  </a:lnTo>
                  <a:lnTo>
                    <a:pt x="24910" y="165701"/>
                  </a:lnTo>
                  <a:lnTo>
                    <a:pt x="181020" y="31883"/>
                  </a:lnTo>
                  <a:lnTo>
                    <a:pt x="200674" y="31883"/>
                  </a:lnTo>
                  <a:lnTo>
                    <a:pt x="200674" y="6690"/>
                  </a:lnTo>
                  <a:lnTo>
                    <a:pt x="198433" y="3214"/>
                  </a:lnTo>
                  <a:lnTo>
                    <a:pt x="191460" y="0"/>
                  </a:lnTo>
                  <a:close/>
                </a:path>
                <a:path w="285750" h="339725">
                  <a:moveTo>
                    <a:pt x="200674" y="31883"/>
                  </a:moveTo>
                  <a:lnTo>
                    <a:pt x="181020" y="31883"/>
                  </a:lnTo>
                  <a:lnTo>
                    <a:pt x="181020" y="299498"/>
                  </a:lnTo>
                  <a:lnTo>
                    <a:pt x="200674" y="299498"/>
                  </a:lnTo>
                  <a:lnTo>
                    <a:pt x="200674" y="31883"/>
                  </a:lnTo>
                  <a:close/>
                </a:path>
              </a:pathLst>
            </a:custGeom>
            <a:solidFill>
              <a:srgbClr val="FFFFFF"/>
            </a:solidFill>
          </p:spPr>
          <p:txBody>
            <a:bodyPr wrap="square" lIns="0" tIns="0" rIns="0" bIns="0" rtlCol="0"/>
            <a:lstStyle/>
            <a:p>
              <a:endParaRPr/>
            </a:p>
          </p:txBody>
        </p:sp>
        <p:sp>
          <p:nvSpPr>
            <p:cNvPr id="49" name="object 49">
              <a:hlinkClick r:id="rId20"/>
            </p:cNvPr>
            <p:cNvSpPr/>
            <p:nvPr/>
          </p:nvSpPr>
          <p:spPr>
            <a:xfrm>
              <a:off x="11584533" y="7351124"/>
              <a:ext cx="3423920" cy="165100"/>
            </a:xfrm>
            <a:custGeom>
              <a:avLst/>
              <a:gdLst/>
              <a:ahLst/>
              <a:cxnLst/>
              <a:rect l="l" t="t" r="r" b="b"/>
              <a:pathLst>
                <a:path w="3423919" h="165100">
                  <a:moveTo>
                    <a:pt x="3340976" y="0"/>
                  </a:moveTo>
                  <a:lnTo>
                    <a:pt x="82353" y="0"/>
                  </a:lnTo>
                  <a:lnTo>
                    <a:pt x="50296" y="6469"/>
                  </a:lnTo>
                  <a:lnTo>
                    <a:pt x="24119" y="24113"/>
                  </a:lnTo>
                  <a:lnTo>
                    <a:pt x="6471" y="50283"/>
                  </a:lnTo>
                  <a:lnTo>
                    <a:pt x="0" y="82332"/>
                  </a:lnTo>
                  <a:lnTo>
                    <a:pt x="6471" y="114389"/>
                  </a:lnTo>
                  <a:lnTo>
                    <a:pt x="24119" y="140566"/>
                  </a:lnTo>
                  <a:lnTo>
                    <a:pt x="50296" y="158214"/>
                  </a:lnTo>
                  <a:lnTo>
                    <a:pt x="82353" y="164686"/>
                  </a:lnTo>
                  <a:lnTo>
                    <a:pt x="3340976" y="164686"/>
                  </a:lnTo>
                  <a:lnTo>
                    <a:pt x="3373033" y="158214"/>
                  </a:lnTo>
                  <a:lnTo>
                    <a:pt x="3399210" y="140566"/>
                  </a:lnTo>
                  <a:lnTo>
                    <a:pt x="3416858" y="114389"/>
                  </a:lnTo>
                  <a:lnTo>
                    <a:pt x="3423330" y="82332"/>
                  </a:lnTo>
                  <a:lnTo>
                    <a:pt x="3416858" y="50283"/>
                  </a:lnTo>
                  <a:lnTo>
                    <a:pt x="3399210" y="24113"/>
                  </a:lnTo>
                  <a:lnTo>
                    <a:pt x="3373033" y="6469"/>
                  </a:lnTo>
                  <a:lnTo>
                    <a:pt x="3340976" y="0"/>
                  </a:lnTo>
                  <a:close/>
                </a:path>
              </a:pathLst>
            </a:custGeom>
            <a:solidFill>
              <a:srgbClr val="FFFFFF">
                <a:alpha val="39999"/>
              </a:srgbClr>
            </a:solidFill>
          </p:spPr>
          <p:txBody>
            <a:bodyPr wrap="square" lIns="0" tIns="0" rIns="0" bIns="0" rtlCol="0"/>
            <a:lstStyle/>
            <a:p>
              <a:endParaRPr/>
            </a:p>
          </p:txBody>
        </p:sp>
        <p:sp>
          <p:nvSpPr>
            <p:cNvPr id="50" name="object 50">
              <a:hlinkClick r:id="rId20"/>
            </p:cNvPr>
            <p:cNvSpPr/>
            <p:nvPr/>
          </p:nvSpPr>
          <p:spPr>
            <a:xfrm>
              <a:off x="11584521" y="7301781"/>
              <a:ext cx="1475740" cy="263525"/>
            </a:xfrm>
            <a:custGeom>
              <a:avLst/>
              <a:gdLst/>
              <a:ahLst/>
              <a:cxnLst/>
              <a:rect l="l" t="t" r="r" b="b"/>
              <a:pathLst>
                <a:path w="1475740" h="263525">
                  <a:moveTo>
                    <a:pt x="1475359" y="19392"/>
                  </a:moveTo>
                  <a:lnTo>
                    <a:pt x="1473847" y="11849"/>
                  </a:lnTo>
                  <a:lnTo>
                    <a:pt x="1469694" y="5689"/>
                  </a:lnTo>
                  <a:lnTo>
                    <a:pt x="1463535" y="1524"/>
                  </a:lnTo>
                  <a:lnTo>
                    <a:pt x="1455991" y="0"/>
                  </a:lnTo>
                  <a:lnTo>
                    <a:pt x="1448447" y="1524"/>
                  </a:lnTo>
                  <a:lnTo>
                    <a:pt x="1442300" y="5689"/>
                  </a:lnTo>
                  <a:lnTo>
                    <a:pt x="1438148" y="11849"/>
                  </a:lnTo>
                  <a:lnTo>
                    <a:pt x="1436636" y="19392"/>
                  </a:lnTo>
                  <a:lnTo>
                    <a:pt x="1436636" y="49352"/>
                  </a:lnTo>
                  <a:lnTo>
                    <a:pt x="82359" y="49352"/>
                  </a:lnTo>
                  <a:lnTo>
                    <a:pt x="50304" y="55816"/>
                  </a:lnTo>
                  <a:lnTo>
                    <a:pt x="24117" y="73456"/>
                  </a:lnTo>
                  <a:lnTo>
                    <a:pt x="6477" y="99631"/>
                  </a:lnTo>
                  <a:lnTo>
                    <a:pt x="0" y="131686"/>
                  </a:lnTo>
                  <a:lnTo>
                    <a:pt x="6477" y="163741"/>
                  </a:lnTo>
                  <a:lnTo>
                    <a:pt x="24117" y="189915"/>
                  </a:lnTo>
                  <a:lnTo>
                    <a:pt x="50304" y="207568"/>
                  </a:lnTo>
                  <a:lnTo>
                    <a:pt x="82359" y="214033"/>
                  </a:lnTo>
                  <a:lnTo>
                    <a:pt x="1436636" y="214033"/>
                  </a:lnTo>
                  <a:lnTo>
                    <a:pt x="1436636" y="243979"/>
                  </a:lnTo>
                  <a:lnTo>
                    <a:pt x="1438148" y="251523"/>
                  </a:lnTo>
                  <a:lnTo>
                    <a:pt x="1442300" y="257683"/>
                  </a:lnTo>
                  <a:lnTo>
                    <a:pt x="1448447" y="261823"/>
                  </a:lnTo>
                  <a:lnTo>
                    <a:pt x="1455991" y="263347"/>
                  </a:lnTo>
                  <a:lnTo>
                    <a:pt x="1463535" y="261823"/>
                  </a:lnTo>
                  <a:lnTo>
                    <a:pt x="1469694" y="257683"/>
                  </a:lnTo>
                  <a:lnTo>
                    <a:pt x="1473847" y="251523"/>
                  </a:lnTo>
                  <a:lnTo>
                    <a:pt x="1475359" y="243979"/>
                  </a:lnTo>
                  <a:lnTo>
                    <a:pt x="1475359" y="19392"/>
                  </a:lnTo>
                  <a:close/>
                </a:path>
              </a:pathLst>
            </a:custGeom>
            <a:solidFill>
              <a:srgbClr val="FFFFFF"/>
            </a:solidFill>
          </p:spPr>
          <p:txBody>
            <a:bodyPr wrap="square" lIns="0" tIns="0" rIns="0" bIns="0" rtlCol="0"/>
            <a:lstStyle/>
            <a:p>
              <a:endParaRPr/>
            </a:p>
          </p:txBody>
        </p:sp>
        <p:pic>
          <p:nvPicPr>
            <p:cNvPr id="51" name="object 51">
              <a:hlinkClick r:id="rId20"/>
            </p:cNvPr>
            <p:cNvPicPr/>
            <p:nvPr/>
          </p:nvPicPr>
          <p:blipFill>
            <a:blip r:embed="rId24" cstate="print"/>
            <a:stretch>
              <a:fillRect/>
            </a:stretch>
          </p:blipFill>
          <p:spPr>
            <a:xfrm>
              <a:off x="12701604" y="7351116"/>
              <a:ext cx="319550" cy="164685"/>
            </a:xfrm>
            <a:prstGeom prst="rect">
              <a:avLst/>
            </a:prstGeom>
          </p:spPr>
        </p:pic>
        <p:pic>
          <p:nvPicPr>
            <p:cNvPr id="52" name="object 52">
              <a:hlinkClick r:id="rId20"/>
            </p:cNvPr>
            <p:cNvPicPr/>
            <p:nvPr/>
          </p:nvPicPr>
          <p:blipFill>
            <a:blip r:embed="rId25" cstate="print"/>
            <a:stretch>
              <a:fillRect/>
            </a:stretch>
          </p:blipFill>
          <p:spPr>
            <a:xfrm>
              <a:off x="13059915" y="7351127"/>
              <a:ext cx="639142" cy="164675"/>
            </a:xfrm>
            <a:prstGeom prst="rect">
              <a:avLst/>
            </a:prstGeom>
          </p:spPr>
        </p:pic>
        <p:sp>
          <p:nvSpPr>
            <p:cNvPr id="53" name="object 53">
              <a:hlinkClick r:id="rId20"/>
            </p:cNvPr>
            <p:cNvSpPr/>
            <p:nvPr/>
          </p:nvSpPr>
          <p:spPr>
            <a:xfrm>
              <a:off x="11406535" y="6642329"/>
              <a:ext cx="266700" cy="288925"/>
            </a:xfrm>
            <a:custGeom>
              <a:avLst/>
              <a:gdLst/>
              <a:ahLst/>
              <a:cxnLst/>
              <a:rect l="l" t="t" r="r" b="b"/>
              <a:pathLst>
                <a:path w="266700" h="288925">
                  <a:moveTo>
                    <a:pt x="158686" y="0"/>
                  </a:moveTo>
                  <a:lnTo>
                    <a:pt x="107567" y="0"/>
                  </a:lnTo>
                  <a:lnTo>
                    <a:pt x="0" y="288671"/>
                  </a:lnTo>
                  <a:lnTo>
                    <a:pt x="49558" y="288671"/>
                  </a:lnTo>
                  <a:lnTo>
                    <a:pt x="77673" y="208831"/>
                  </a:lnTo>
                  <a:lnTo>
                    <a:pt x="236517" y="208831"/>
                  </a:lnTo>
                  <a:lnTo>
                    <a:pt x="221419" y="168319"/>
                  </a:lnTo>
                  <a:lnTo>
                    <a:pt x="91442" y="168319"/>
                  </a:lnTo>
                  <a:lnTo>
                    <a:pt x="117399" y="93400"/>
                  </a:lnTo>
                  <a:lnTo>
                    <a:pt x="122204" y="79331"/>
                  </a:lnTo>
                  <a:lnTo>
                    <a:pt x="126394" y="65823"/>
                  </a:lnTo>
                  <a:lnTo>
                    <a:pt x="129971" y="52879"/>
                  </a:lnTo>
                  <a:lnTo>
                    <a:pt x="132938" y="40501"/>
                  </a:lnTo>
                  <a:lnTo>
                    <a:pt x="173781" y="40501"/>
                  </a:lnTo>
                  <a:lnTo>
                    <a:pt x="158686" y="0"/>
                  </a:lnTo>
                  <a:close/>
                </a:path>
                <a:path w="266700" h="288925">
                  <a:moveTo>
                    <a:pt x="236517" y="208831"/>
                  </a:moveTo>
                  <a:lnTo>
                    <a:pt x="187606" y="208831"/>
                  </a:lnTo>
                  <a:lnTo>
                    <a:pt x="216318" y="288671"/>
                  </a:lnTo>
                  <a:lnTo>
                    <a:pt x="266274" y="288671"/>
                  </a:lnTo>
                  <a:lnTo>
                    <a:pt x="236517" y="208831"/>
                  </a:lnTo>
                  <a:close/>
                </a:path>
                <a:path w="266700" h="288925">
                  <a:moveTo>
                    <a:pt x="173781" y="40501"/>
                  </a:moveTo>
                  <a:lnTo>
                    <a:pt x="132938" y="40501"/>
                  </a:lnTo>
                  <a:lnTo>
                    <a:pt x="134117" y="44999"/>
                  </a:lnTo>
                  <a:lnTo>
                    <a:pt x="146658" y="85564"/>
                  </a:lnTo>
                  <a:lnTo>
                    <a:pt x="148278" y="90060"/>
                  </a:lnTo>
                  <a:lnTo>
                    <a:pt x="175209" y="168319"/>
                  </a:lnTo>
                  <a:lnTo>
                    <a:pt x="221419" y="168319"/>
                  </a:lnTo>
                  <a:lnTo>
                    <a:pt x="173781" y="40501"/>
                  </a:lnTo>
                  <a:close/>
                </a:path>
              </a:pathLst>
            </a:custGeom>
            <a:solidFill>
              <a:srgbClr val="FFFFFF"/>
            </a:solidFill>
          </p:spPr>
          <p:txBody>
            <a:bodyPr wrap="square" lIns="0" tIns="0" rIns="0" bIns="0" rtlCol="0"/>
            <a:lstStyle/>
            <a:p>
              <a:endParaRPr/>
            </a:p>
          </p:txBody>
        </p:sp>
        <p:pic>
          <p:nvPicPr>
            <p:cNvPr id="54" name="object 54">
              <a:hlinkClick r:id="rId20"/>
            </p:cNvPr>
            <p:cNvPicPr/>
            <p:nvPr/>
          </p:nvPicPr>
          <p:blipFill>
            <a:blip r:embed="rId26" cstate="print"/>
            <a:stretch>
              <a:fillRect/>
            </a:stretch>
          </p:blipFill>
          <p:spPr>
            <a:xfrm>
              <a:off x="11705831" y="6709570"/>
              <a:ext cx="133336" cy="221427"/>
            </a:xfrm>
            <a:prstGeom prst="rect">
              <a:avLst/>
            </a:prstGeom>
          </p:spPr>
        </p:pic>
        <p:pic>
          <p:nvPicPr>
            <p:cNvPr id="55" name="object 55">
              <a:hlinkClick r:id="rId20"/>
            </p:cNvPr>
            <p:cNvPicPr/>
            <p:nvPr/>
          </p:nvPicPr>
          <p:blipFill>
            <a:blip r:embed="rId27" cstate="print"/>
            <a:stretch>
              <a:fillRect/>
            </a:stretch>
          </p:blipFill>
          <p:spPr>
            <a:xfrm>
              <a:off x="11879487" y="6709570"/>
              <a:ext cx="191344" cy="221427"/>
            </a:xfrm>
            <a:prstGeom prst="rect">
              <a:avLst/>
            </a:prstGeom>
          </p:spPr>
        </p:pic>
        <p:pic>
          <p:nvPicPr>
            <p:cNvPr id="56" name="object 56">
              <a:hlinkClick r:id="rId20"/>
            </p:cNvPr>
            <p:cNvPicPr/>
            <p:nvPr/>
          </p:nvPicPr>
          <p:blipFill>
            <a:blip r:embed="rId28" cstate="print"/>
            <a:stretch>
              <a:fillRect/>
            </a:stretch>
          </p:blipFill>
          <p:spPr>
            <a:xfrm>
              <a:off x="12119792" y="6709565"/>
              <a:ext cx="184448" cy="225364"/>
            </a:xfrm>
            <a:prstGeom prst="rect">
              <a:avLst/>
            </a:prstGeom>
          </p:spPr>
        </p:pic>
        <p:sp>
          <p:nvSpPr>
            <p:cNvPr id="57" name="object 57">
              <a:hlinkClick r:id="rId20"/>
            </p:cNvPr>
            <p:cNvSpPr/>
            <p:nvPr/>
          </p:nvSpPr>
          <p:spPr>
            <a:xfrm>
              <a:off x="12355765" y="6709573"/>
              <a:ext cx="198120" cy="318770"/>
            </a:xfrm>
            <a:custGeom>
              <a:avLst/>
              <a:gdLst/>
              <a:ahLst/>
              <a:cxnLst/>
              <a:rect l="l" t="t" r="r" b="b"/>
              <a:pathLst>
                <a:path w="198120" h="318770">
                  <a:moveTo>
                    <a:pt x="197826" y="192915"/>
                  </a:moveTo>
                  <a:lnTo>
                    <a:pt x="153576" y="192915"/>
                  </a:lnTo>
                  <a:lnTo>
                    <a:pt x="151409" y="318189"/>
                  </a:lnTo>
                  <a:lnTo>
                    <a:pt x="197826" y="318189"/>
                  </a:lnTo>
                  <a:lnTo>
                    <a:pt x="197826" y="192915"/>
                  </a:lnTo>
                  <a:close/>
                </a:path>
                <a:path w="198120" h="318770">
                  <a:moveTo>
                    <a:pt x="87107" y="0"/>
                  </a:moveTo>
                  <a:lnTo>
                    <a:pt x="35893" y="16865"/>
                  </a:lnTo>
                  <a:lnTo>
                    <a:pt x="5796" y="65751"/>
                  </a:lnTo>
                  <a:lnTo>
                    <a:pt x="0" y="113075"/>
                  </a:lnTo>
                  <a:lnTo>
                    <a:pt x="1425" y="138160"/>
                  </a:lnTo>
                  <a:lnTo>
                    <a:pt x="12832" y="179496"/>
                  </a:lnTo>
                  <a:lnTo>
                    <a:pt x="49997" y="217964"/>
                  </a:lnTo>
                  <a:lnTo>
                    <a:pt x="85934" y="225364"/>
                  </a:lnTo>
                  <a:lnTo>
                    <a:pt x="106741" y="223335"/>
                  </a:lnTo>
                  <a:lnTo>
                    <a:pt x="124523" y="217248"/>
                  </a:lnTo>
                  <a:lnTo>
                    <a:pt x="139280" y="207107"/>
                  </a:lnTo>
                  <a:lnTo>
                    <a:pt x="151011" y="192915"/>
                  </a:lnTo>
                  <a:lnTo>
                    <a:pt x="197826" y="192915"/>
                  </a:lnTo>
                  <a:lnTo>
                    <a:pt x="197826" y="188402"/>
                  </a:lnTo>
                  <a:lnTo>
                    <a:pt x="99106" y="188402"/>
                  </a:lnTo>
                  <a:lnTo>
                    <a:pt x="76562" y="183743"/>
                  </a:lnTo>
                  <a:lnTo>
                    <a:pt x="60460" y="169768"/>
                  </a:lnTo>
                  <a:lnTo>
                    <a:pt x="50799" y="146477"/>
                  </a:lnTo>
                  <a:lnTo>
                    <a:pt x="47579" y="113870"/>
                  </a:lnTo>
                  <a:lnTo>
                    <a:pt x="48392" y="96553"/>
                  </a:lnTo>
                  <a:lnTo>
                    <a:pt x="60574" y="57422"/>
                  </a:lnTo>
                  <a:lnTo>
                    <a:pt x="98332" y="37758"/>
                  </a:lnTo>
                  <a:lnTo>
                    <a:pt x="197826" y="37758"/>
                  </a:lnTo>
                  <a:lnTo>
                    <a:pt x="197826" y="32459"/>
                  </a:lnTo>
                  <a:lnTo>
                    <a:pt x="152780" y="32459"/>
                  </a:lnTo>
                  <a:lnTo>
                    <a:pt x="146174" y="24412"/>
                  </a:lnTo>
                  <a:lnTo>
                    <a:pt x="139138" y="17581"/>
                  </a:lnTo>
                  <a:lnTo>
                    <a:pt x="97073" y="473"/>
                  </a:lnTo>
                  <a:lnTo>
                    <a:pt x="87107" y="0"/>
                  </a:lnTo>
                  <a:close/>
                </a:path>
                <a:path w="198120" h="318770">
                  <a:moveTo>
                    <a:pt x="197826" y="37758"/>
                  </a:moveTo>
                  <a:lnTo>
                    <a:pt x="98332" y="37758"/>
                  </a:lnTo>
                  <a:lnTo>
                    <a:pt x="111879" y="38864"/>
                  </a:lnTo>
                  <a:lnTo>
                    <a:pt x="123421" y="42184"/>
                  </a:lnTo>
                  <a:lnTo>
                    <a:pt x="150309" y="78809"/>
                  </a:lnTo>
                  <a:lnTo>
                    <a:pt x="153576" y="120729"/>
                  </a:lnTo>
                  <a:lnTo>
                    <a:pt x="152784" y="136675"/>
                  </a:lnTo>
                  <a:lnTo>
                    <a:pt x="133528" y="178931"/>
                  </a:lnTo>
                  <a:lnTo>
                    <a:pt x="99106" y="188402"/>
                  </a:lnTo>
                  <a:lnTo>
                    <a:pt x="197826" y="188402"/>
                  </a:lnTo>
                  <a:lnTo>
                    <a:pt x="197826" y="37758"/>
                  </a:lnTo>
                  <a:close/>
                </a:path>
                <a:path w="198120" h="318770">
                  <a:moveTo>
                    <a:pt x="197826" y="3937"/>
                  </a:moveTo>
                  <a:lnTo>
                    <a:pt x="159471" y="3937"/>
                  </a:lnTo>
                  <a:lnTo>
                    <a:pt x="154372" y="32459"/>
                  </a:lnTo>
                  <a:lnTo>
                    <a:pt x="197826" y="32459"/>
                  </a:lnTo>
                  <a:lnTo>
                    <a:pt x="197826" y="3937"/>
                  </a:lnTo>
                  <a:close/>
                </a:path>
              </a:pathLst>
            </a:custGeom>
            <a:solidFill>
              <a:srgbClr val="FFFFFF"/>
            </a:solidFill>
          </p:spPr>
          <p:txBody>
            <a:bodyPr wrap="square" lIns="0" tIns="0" rIns="0" bIns="0" rtlCol="0"/>
            <a:lstStyle/>
            <a:p>
              <a:endParaRPr/>
            </a:p>
          </p:txBody>
        </p:sp>
        <p:pic>
          <p:nvPicPr>
            <p:cNvPr id="58" name="object 58">
              <a:hlinkClick r:id="rId20"/>
            </p:cNvPr>
            <p:cNvPicPr/>
            <p:nvPr/>
          </p:nvPicPr>
          <p:blipFill>
            <a:blip r:embed="rId29" cstate="print"/>
            <a:stretch>
              <a:fillRect/>
            </a:stretch>
          </p:blipFill>
          <p:spPr>
            <a:xfrm>
              <a:off x="12617710" y="6713507"/>
              <a:ext cx="191732" cy="221427"/>
            </a:xfrm>
            <a:prstGeom prst="rect">
              <a:avLst/>
            </a:prstGeom>
          </p:spPr>
        </p:pic>
        <p:pic>
          <p:nvPicPr>
            <p:cNvPr id="59" name="object 59">
              <a:hlinkClick r:id="rId20"/>
            </p:cNvPr>
            <p:cNvPicPr/>
            <p:nvPr/>
          </p:nvPicPr>
          <p:blipFill>
            <a:blip r:embed="rId30" cstate="print"/>
            <a:stretch>
              <a:fillRect/>
            </a:stretch>
          </p:blipFill>
          <p:spPr>
            <a:xfrm>
              <a:off x="12862341" y="6709577"/>
              <a:ext cx="192528" cy="225364"/>
            </a:xfrm>
            <a:prstGeom prst="rect">
              <a:avLst/>
            </a:prstGeom>
          </p:spPr>
        </p:pic>
        <p:pic>
          <p:nvPicPr>
            <p:cNvPr id="60" name="object 60">
              <a:hlinkClick r:id="rId20"/>
            </p:cNvPr>
            <p:cNvPicPr/>
            <p:nvPr/>
          </p:nvPicPr>
          <p:blipFill>
            <a:blip r:embed="rId31" cstate="print"/>
            <a:stretch>
              <a:fillRect/>
            </a:stretch>
          </p:blipFill>
          <p:spPr>
            <a:xfrm>
              <a:off x="13196650" y="6709565"/>
              <a:ext cx="184458" cy="225364"/>
            </a:xfrm>
            <a:prstGeom prst="rect">
              <a:avLst/>
            </a:prstGeom>
          </p:spPr>
        </p:pic>
        <p:pic>
          <p:nvPicPr>
            <p:cNvPr id="61" name="object 61">
              <a:hlinkClick r:id="rId20"/>
            </p:cNvPr>
            <p:cNvPicPr/>
            <p:nvPr/>
          </p:nvPicPr>
          <p:blipFill>
            <a:blip r:embed="rId32" cstate="print"/>
            <a:stretch>
              <a:fillRect/>
            </a:stretch>
          </p:blipFill>
          <p:spPr>
            <a:xfrm>
              <a:off x="13431843" y="6709575"/>
              <a:ext cx="159869" cy="225364"/>
            </a:xfrm>
            <a:prstGeom prst="rect">
              <a:avLst/>
            </a:prstGeom>
          </p:spPr>
        </p:pic>
        <p:pic>
          <p:nvPicPr>
            <p:cNvPr id="62" name="object 62">
              <a:hlinkClick r:id="rId20"/>
            </p:cNvPr>
            <p:cNvPicPr/>
            <p:nvPr/>
          </p:nvPicPr>
          <p:blipFill>
            <a:blip r:embed="rId33" cstate="print"/>
            <a:stretch>
              <a:fillRect/>
            </a:stretch>
          </p:blipFill>
          <p:spPr>
            <a:xfrm>
              <a:off x="13627906" y="6709575"/>
              <a:ext cx="159869" cy="225364"/>
            </a:xfrm>
            <a:prstGeom prst="rect">
              <a:avLst/>
            </a:prstGeom>
          </p:spPr>
        </p:pic>
        <p:sp>
          <p:nvSpPr>
            <p:cNvPr id="63" name="object 63">
              <a:hlinkClick r:id="rId20"/>
            </p:cNvPr>
            <p:cNvSpPr/>
            <p:nvPr/>
          </p:nvSpPr>
          <p:spPr>
            <a:xfrm>
              <a:off x="13834961" y="6630122"/>
              <a:ext cx="52069" cy="300990"/>
            </a:xfrm>
            <a:custGeom>
              <a:avLst/>
              <a:gdLst/>
              <a:ahLst/>
              <a:cxnLst/>
              <a:rect l="l" t="t" r="r" b="b"/>
              <a:pathLst>
                <a:path w="52069" h="300990">
                  <a:moveTo>
                    <a:pt x="48961" y="83379"/>
                  </a:moveTo>
                  <a:lnTo>
                    <a:pt x="2753" y="83379"/>
                  </a:lnTo>
                  <a:lnTo>
                    <a:pt x="2753" y="300870"/>
                  </a:lnTo>
                  <a:lnTo>
                    <a:pt x="48961" y="300870"/>
                  </a:lnTo>
                  <a:lnTo>
                    <a:pt x="48961" y="83379"/>
                  </a:lnTo>
                  <a:close/>
                </a:path>
                <a:path w="52069" h="300990">
                  <a:moveTo>
                    <a:pt x="34281" y="0"/>
                  </a:moveTo>
                  <a:lnTo>
                    <a:pt x="17758" y="0"/>
                  </a:lnTo>
                  <a:lnTo>
                    <a:pt x="11319" y="2230"/>
                  </a:lnTo>
                  <a:lnTo>
                    <a:pt x="2261" y="11151"/>
                  </a:lnTo>
                  <a:lnTo>
                    <a:pt x="0" y="17507"/>
                  </a:lnTo>
                  <a:lnTo>
                    <a:pt x="0" y="33632"/>
                  </a:lnTo>
                  <a:lnTo>
                    <a:pt x="2261" y="39820"/>
                  </a:lnTo>
                  <a:lnTo>
                    <a:pt x="11319" y="48867"/>
                  </a:lnTo>
                  <a:lnTo>
                    <a:pt x="17758" y="51129"/>
                  </a:lnTo>
                  <a:lnTo>
                    <a:pt x="34281" y="51129"/>
                  </a:lnTo>
                  <a:lnTo>
                    <a:pt x="40606" y="48867"/>
                  </a:lnTo>
                  <a:lnTo>
                    <a:pt x="49652" y="39820"/>
                  </a:lnTo>
                  <a:lnTo>
                    <a:pt x="51914" y="33632"/>
                  </a:lnTo>
                  <a:lnTo>
                    <a:pt x="51914" y="17507"/>
                  </a:lnTo>
                  <a:lnTo>
                    <a:pt x="49652" y="11151"/>
                  </a:lnTo>
                  <a:lnTo>
                    <a:pt x="40606" y="2230"/>
                  </a:lnTo>
                  <a:lnTo>
                    <a:pt x="34281" y="0"/>
                  </a:lnTo>
                  <a:close/>
                </a:path>
              </a:pathLst>
            </a:custGeom>
            <a:solidFill>
              <a:srgbClr val="FFFFFF"/>
            </a:solidFill>
          </p:spPr>
          <p:txBody>
            <a:bodyPr wrap="square" lIns="0" tIns="0" rIns="0" bIns="0" rtlCol="0"/>
            <a:lstStyle/>
            <a:p>
              <a:endParaRPr/>
            </a:p>
          </p:txBody>
        </p:sp>
        <p:pic>
          <p:nvPicPr>
            <p:cNvPr id="64" name="object 64">
              <a:hlinkClick r:id="rId20"/>
            </p:cNvPr>
            <p:cNvPicPr/>
            <p:nvPr/>
          </p:nvPicPr>
          <p:blipFill>
            <a:blip r:embed="rId34" cstate="print"/>
            <a:stretch>
              <a:fillRect/>
            </a:stretch>
          </p:blipFill>
          <p:spPr>
            <a:xfrm>
              <a:off x="13936242" y="6709575"/>
              <a:ext cx="159869" cy="225364"/>
            </a:xfrm>
            <a:prstGeom prst="rect">
              <a:avLst/>
            </a:prstGeom>
          </p:spPr>
        </p:pic>
        <p:sp>
          <p:nvSpPr>
            <p:cNvPr id="65" name="object 65">
              <a:hlinkClick r:id="rId20"/>
            </p:cNvPr>
            <p:cNvSpPr/>
            <p:nvPr/>
          </p:nvSpPr>
          <p:spPr>
            <a:xfrm>
              <a:off x="14120693" y="6665127"/>
              <a:ext cx="140335" cy="269875"/>
            </a:xfrm>
            <a:custGeom>
              <a:avLst/>
              <a:gdLst/>
              <a:ahLst/>
              <a:cxnLst/>
              <a:rect l="l" t="t" r="r" b="b"/>
              <a:pathLst>
                <a:path w="140334" h="269875">
                  <a:moveTo>
                    <a:pt x="76112" y="0"/>
                  </a:moveTo>
                  <a:lnTo>
                    <a:pt x="47600" y="0"/>
                  </a:lnTo>
                  <a:lnTo>
                    <a:pt x="31873" y="46009"/>
                  </a:lnTo>
                  <a:lnTo>
                    <a:pt x="0" y="62930"/>
                  </a:lnTo>
                  <a:lnTo>
                    <a:pt x="0" y="83369"/>
                  </a:lnTo>
                  <a:lnTo>
                    <a:pt x="29705" y="83369"/>
                  </a:lnTo>
                  <a:lnTo>
                    <a:pt x="29705" y="200601"/>
                  </a:lnTo>
                  <a:lnTo>
                    <a:pt x="33811" y="230878"/>
                  </a:lnTo>
                  <a:lnTo>
                    <a:pt x="46126" y="252508"/>
                  </a:lnTo>
                  <a:lnTo>
                    <a:pt x="66653" y="265487"/>
                  </a:lnTo>
                  <a:lnTo>
                    <a:pt x="95389" y="269813"/>
                  </a:lnTo>
                  <a:lnTo>
                    <a:pt x="104038" y="269813"/>
                  </a:lnTo>
                  <a:lnTo>
                    <a:pt x="112404" y="269049"/>
                  </a:lnTo>
                  <a:lnTo>
                    <a:pt x="128519" y="266044"/>
                  </a:lnTo>
                  <a:lnTo>
                    <a:pt x="135095" y="264180"/>
                  </a:lnTo>
                  <a:lnTo>
                    <a:pt x="140215" y="261950"/>
                  </a:lnTo>
                  <a:lnTo>
                    <a:pt x="140215" y="227134"/>
                  </a:lnTo>
                  <a:lnTo>
                    <a:pt x="131763" y="229463"/>
                  </a:lnTo>
                  <a:lnTo>
                    <a:pt x="123310" y="231125"/>
                  </a:lnTo>
                  <a:lnTo>
                    <a:pt x="114856" y="232121"/>
                  </a:lnTo>
                  <a:lnTo>
                    <a:pt x="106405" y="232453"/>
                  </a:lnTo>
                  <a:lnTo>
                    <a:pt x="97337" y="232453"/>
                  </a:lnTo>
                  <a:lnTo>
                    <a:pt x="76112" y="199794"/>
                  </a:lnTo>
                  <a:lnTo>
                    <a:pt x="76112" y="83369"/>
                  </a:lnTo>
                  <a:lnTo>
                    <a:pt x="138069" y="83369"/>
                  </a:lnTo>
                  <a:lnTo>
                    <a:pt x="138069" y="48375"/>
                  </a:lnTo>
                  <a:lnTo>
                    <a:pt x="76112" y="48375"/>
                  </a:lnTo>
                  <a:lnTo>
                    <a:pt x="76112" y="0"/>
                  </a:lnTo>
                  <a:close/>
                </a:path>
              </a:pathLst>
            </a:custGeom>
            <a:solidFill>
              <a:srgbClr val="FFFFFF"/>
            </a:solidFill>
          </p:spPr>
          <p:txBody>
            <a:bodyPr wrap="square" lIns="0" tIns="0" rIns="0" bIns="0" rtlCol="0"/>
            <a:lstStyle/>
            <a:p>
              <a:endParaRPr/>
            </a:p>
          </p:txBody>
        </p:sp>
        <p:pic>
          <p:nvPicPr>
            <p:cNvPr id="66" name="object 66">
              <a:hlinkClick r:id="rId20"/>
            </p:cNvPr>
            <p:cNvPicPr/>
            <p:nvPr/>
          </p:nvPicPr>
          <p:blipFill>
            <a:blip r:embed="rId35" cstate="print"/>
            <a:stretch>
              <a:fillRect/>
            </a:stretch>
          </p:blipFill>
          <p:spPr>
            <a:xfrm>
              <a:off x="14289050" y="6709565"/>
              <a:ext cx="184458" cy="225364"/>
            </a:xfrm>
            <a:prstGeom prst="rect">
              <a:avLst/>
            </a:prstGeom>
          </p:spPr>
        </p:pic>
        <p:pic>
          <p:nvPicPr>
            <p:cNvPr id="67" name="object 67">
              <a:hlinkClick r:id="rId20"/>
            </p:cNvPr>
            <p:cNvPicPr/>
            <p:nvPr/>
          </p:nvPicPr>
          <p:blipFill>
            <a:blip r:embed="rId36" cstate="print"/>
            <a:stretch>
              <a:fillRect/>
            </a:stretch>
          </p:blipFill>
          <p:spPr>
            <a:xfrm>
              <a:off x="14538000" y="6709570"/>
              <a:ext cx="191355" cy="221427"/>
            </a:xfrm>
            <a:prstGeom prst="rect">
              <a:avLst/>
            </a:prstGeom>
          </p:spPr>
        </p:pic>
        <p:pic>
          <p:nvPicPr>
            <p:cNvPr id="68" name="object 68">
              <a:hlinkClick r:id="rId20"/>
            </p:cNvPr>
            <p:cNvPicPr/>
            <p:nvPr/>
          </p:nvPicPr>
          <p:blipFill>
            <a:blip r:embed="rId37" cstate="print"/>
            <a:stretch>
              <a:fillRect/>
            </a:stretch>
          </p:blipFill>
          <p:spPr>
            <a:xfrm>
              <a:off x="14780663" y="6709571"/>
              <a:ext cx="166361" cy="225364"/>
            </a:xfrm>
            <a:prstGeom prst="rect">
              <a:avLst/>
            </a:prstGeom>
          </p:spPr>
        </p:pic>
        <p:pic>
          <p:nvPicPr>
            <p:cNvPr id="69" name="object 69">
              <a:hlinkClick r:id="rId20"/>
            </p:cNvPr>
            <p:cNvPicPr/>
            <p:nvPr/>
          </p:nvPicPr>
          <p:blipFill>
            <a:blip r:embed="rId38" cstate="print"/>
            <a:stretch>
              <a:fillRect/>
            </a:stretch>
          </p:blipFill>
          <p:spPr>
            <a:xfrm>
              <a:off x="14980076" y="6709577"/>
              <a:ext cx="192517" cy="225364"/>
            </a:xfrm>
            <a:prstGeom prst="rect">
              <a:avLst/>
            </a:prstGeom>
          </p:spPr>
        </p:pic>
        <p:sp>
          <p:nvSpPr>
            <p:cNvPr id="70" name="object 70">
              <a:hlinkClick r:id="rId20"/>
            </p:cNvPr>
            <p:cNvSpPr/>
            <p:nvPr/>
          </p:nvSpPr>
          <p:spPr>
            <a:xfrm>
              <a:off x="12828620" y="3891222"/>
              <a:ext cx="948055" cy="925830"/>
            </a:xfrm>
            <a:custGeom>
              <a:avLst/>
              <a:gdLst/>
              <a:ahLst/>
              <a:cxnLst/>
              <a:rect l="l" t="t" r="r" b="b"/>
              <a:pathLst>
                <a:path w="948055" h="925829">
                  <a:moveTo>
                    <a:pt x="461925" y="0"/>
                  </a:moveTo>
                  <a:lnTo>
                    <a:pt x="430751" y="9415"/>
                  </a:lnTo>
                  <a:lnTo>
                    <a:pt x="406529" y="36709"/>
                  </a:lnTo>
                  <a:lnTo>
                    <a:pt x="8828" y="815022"/>
                  </a:lnTo>
                  <a:lnTo>
                    <a:pt x="0" y="852990"/>
                  </a:lnTo>
                  <a:lnTo>
                    <a:pt x="8769" y="888671"/>
                  </a:lnTo>
                  <a:lnTo>
                    <a:pt x="31614" y="915154"/>
                  </a:lnTo>
                  <a:lnTo>
                    <a:pt x="65021" y="925520"/>
                  </a:lnTo>
                  <a:lnTo>
                    <a:pt x="882975" y="925520"/>
                  </a:lnTo>
                  <a:lnTo>
                    <a:pt x="916750" y="914912"/>
                  </a:lnTo>
                  <a:lnTo>
                    <a:pt x="939615" y="887898"/>
                  </a:lnTo>
                  <a:lnTo>
                    <a:pt x="948002" y="851687"/>
                  </a:lnTo>
                  <a:lnTo>
                    <a:pt x="939819" y="819322"/>
                  </a:lnTo>
                  <a:lnTo>
                    <a:pt x="493835" y="819322"/>
                  </a:lnTo>
                  <a:lnTo>
                    <a:pt x="480772" y="818263"/>
                  </a:lnTo>
                  <a:lnTo>
                    <a:pt x="442424" y="797279"/>
                  </a:lnTo>
                  <a:lnTo>
                    <a:pt x="433271" y="781482"/>
                  </a:lnTo>
                  <a:lnTo>
                    <a:pt x="432339" y="780645"/>
                  </a:lnTo>
                  <a:lnTo>
                    <a:pt x="430821" y="752373"/>
                  </a:lnTo>
                  <a:lnTo>
                    <a:pt x="431191" y="743187"/>
                  </a:lnTo>
                  <a:lnTo>
                    <a:pt x="432062" y="734138"/>
                  </a:lnTo>
                  <a:lnTo>
                    <a:pt x="454443" y="697035"/>
                  </a:lnTo>
                  <a:lnTo>
                    <a:pt x="459553" y="693213"/>
                  </a:lnTo>
                  <a:lnTo>
                    <a:pt x="465637" y="691108"/>
                  </a:lnTo>
                  <a:lnTo>
                    <a:pt x="481906" y="687096"/>
                  </a:lnTo>
                  <a:lnTo>
                    <a:pt x="870100" y="687096"/>
                  </a:lnTo>
                  <a:lnTo>
                    <a:pt x="847453" y="645151"/>
                  </a:lnTo>
                  <a:lnTo>
                    <a:pt x="464935" y="645151"/>
                  </a:lnTo>
                  <a:lnTo>
                    <a:pt x="461281" y="642691"/>
                  </a:lnTo>
                  <a:lnTo>
                    <a:pt x="452493" y="637584"/>
                  </a:lnTo>
                  <a:lnTo>
                    <a:pt x="432769" y="606995"/>
                  </a:lnTo>
                  <a:lnTo>
                    <a:pt x="422528" y="515365"/>
                  </a:lnTo>
                  <a:lnTo>
                    <a:pt x="420783" y="494851"/>
                  </a:lnTo>
                  <a:lnTo>
                    <a:pt x="419206" y="474329"/>
                  </a:lnTo>
                  <a:lnTo>
                    <a:pt x="417964" y="453792"/>
                  </a:lnTo>
                  <a:lnTo>
                    <a:pt x="417219" y="433231"/>
                  </a:lnTo>
                  <a:lnTo>
                    <a:pt x="416214" y="413852"/>
                  </a:lnTo>
                  <a:lnTo>
                    <a:pt x="415354" y="394215"/>
                  </a:lnTo>
                  <a:lnTo>
                    <a:pt x="414815" y="374396"/>
                  </a:lnTo>
                  <a:lnTo>
                    <a:pt x="414826" y="339455"/>
                  </a:lnTo>
                  <a:lnTo>
                    <a:pt x="416937" y="295853"/>
                  </a:lnTo>
                  <a:lnTo>
                    <a:pt x="430957" y="259655"/>
                  </a:lnTo>
                  <a:lnTo>
                    <a:pt x="455198" y="249337"/>
                  </a:lnTo>
                  <a:lnTo>
                    <a:pt x="463031" y="248515"/>
                  </a:lnTo>
                  <a:lnTo>
                    <a:pt x="470693" y="247539"/>
                  </a:lnTo>
                  <a:lnTo>
                    <a:pt x="478108" y="246493"/>
                  </a:lnTo>
                  <a:lnTo>
                    <a:pt x="481647" y="246284"/>
                  </a:lnTo>
                  <a:lnTo>
                    <a:pt x="488917" y="244791"/>
                  </a:lnTo>
                  <a:lnTo>
                    <a:pt x="631287" y="244791"/>
                  </a:lnTo>
                  <a:lnTo>
                    <a:pt x="518106" y="35170"/>
                  </a:lnTo>
                  <a:lnTo>
                    <a:pt x="493295" y="8554"/>
                  </a:lnTo>
                  <a:lnTo>
                    <a:pt x="461925" y="0"/>
                  </a:lnTo>
                  <a:close/>
                </a:path>
                <a:path w="948055" h="925829">
                  <a:moveTo>
                    <a:pt x="870100" y="687096"/>
                  </a:moveTo>
                  <a:lnTo>
                    <a:pt x="481906" y="687096"/>
                  </a:lnTo>
                  <a:lnTo>
                    <a:pt x="496917" y="687552"/>
                  </a:lnTo>
                  <a:lnTo>
                    <a:pt x="510843" y="692553"/>
                  </a:lnTo>
                  <a:lnTo>
                    <a:pt x="537551" y="726248"/>
                  </a:lnTo>
                  <a:lnTo>
                    <a:pt x="541854" y="757043"/>
                  </a:lnTo>
                  <a:lnTo>
                    <a:pt x="542300" y="766528"/>
                  </a:lnTo>
                  <a:lnTo>
                    <a:pt x="526696" y="809502"/>
                  </a:lnTo>
                  <a:lnTo>
                    <a:pt x="493835" y="819322"/>
                  </a:lnTo>
                  <a:lnTo>
                    <a:pt x="939819" y="819322"/>
                  </a:lnTo>
                  <a:lnTo>
                    <a:pt x="938345" y="813492"/>
                  </a:lnTo>
                  <a:lnTo>
                    <a:pt x="870100" y="687096"/>
                  </a:lnTo>
                  <a:close/>
                </a:path>
                <a:path w="948055" h="925829">
                  <a:moveTo>
                    <a:pt x="631287" y="244791"/>
                  </a:moveTo>
                  <a:lnTo>
                    <a:pt x="488917" y="244791"/>
                  </a:lnTo>
                  <a:lnTo>
                    <a:pt x="495254" y="246005"/>
                  </a:lnTo>
                  <a:lnTo>
                    <a:pt x="500868" y="249251"/>
                  </a:lnTo>
                  <a:lnTo>
                    <a:pt x="521383" y="285436"/>
                  </a:lnTo>
                  <a:lnTo>
                    <a:pt x="527335" y="339845"/>
                  </a:lnTo>
                  <a:lnTo>
                    <a:pt x="528889" y="360378"/>
                  </a:lnTo>
                  <a:lnTo>
                    <a:pt x="530546" y="381044"/>
                  </a:lnTo>
                  <a:lnTo>
                    <a:pt x="531213" y="390980"/>
                  </a:lnTo>
                  <a:lnTo>
                    <a:pt x="532889" y="410840"/>
                  </a:lnTo>
                  <a:lnTo>
                    <a:pt x="533561" y="420781"/>
                  </a:lnTo>
                  <a:lnTo>
                    <a:pt x="538776" y="517993"/>
                  </a:lnTo>
                  <a:lnTo>
                    <a:pt x="538982" y="527291"/>
                  </a:lnTo>
                  <a:lnTo>
                    <a:pt x="538777" y="536609"/>
                  </a:lnTo>
                  <a:lnTo>
                    <a:pt x="538409" y="545933"/>
                  </a:lnTo>
                  <a:lnTo>
                    <a:pt x="538127" y="555248"/>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4935" y="645151"/>
                  </a:lnTo>
                  <a:lnTo>
                    <a:pt x="847453" y="645151"/>
                  </a:lnTo>
                  <a:lnTo>
                    <a:pt x="631287" y="244791"/>
                  </a:lnTo>
                  <a:close/>
                </a:path>
              </a:pathLst>
            </a:custGeom>
            <a:solidFill>
              <a:srgbClr val="DFC2F1"/>
            </a:solidFill>
          </p:spPr>
          <p:txBody>
            <a:bodyPr wrap="square" lIns="0" tIns="0" rIns="0" bIns="0" rtlCol="0"/>
            <a:lstStyle/>
            <a:p>
              <a:endParaRPr/>
            </a:p>
          </p:txBody>
        </p:sp>
        <p:pic>
          <p:nvPicPr>
            <p:cNvPr id="71" name="object 71">
              <a:hlinkClick r:id="rId20"/>
            </p:cNvPr>
            <p:cNvPicPr/>
            <p:nvPr/>
          </p:nvPicPr>
          <p:blipFill>
            <a:blip r:embed="rId39" cstate="print"/>
            <a:stretch>
              <a:fillRect/>
            </a:stretch>
          </p:blipFill>
          <p:spPr>
            <a:xfrm>
              <a:off x="13227437" y="4546314"/>
              <a:ext cx="175487" cy="196234"/>
            </a:xfrm>
            <a:prstGeom prst="rect">
              <a:avLst/>
            </a:prstGeom>
          </p:spPr>
        </p:pic>
        <p:sp>
          <p:nvSpPr>
            <p:cNvPr id="72" name="object 72">
              <a:hlinkClick r:id="rId20"/>
            </p:cNvPr>
            <p:cNvSpPr/>
            <p:nvPr/>
          </p:nvSpPr>
          <p:spPr>
            <a:xfrm>
              <a:off x="12828620" y="3891222"/>
              <a:ext cx="948055" cy="925830"/>
            </a:xfrm>
            <a:custGeom>
              <a:avLst/>
              <a:gdLst/>
              <a:ahLst/>
              <a:cxnLst/>
              <a:rect l="l" t="t" r="r" b="b"/>
              <a:pathLst>
                <a:path w="948055" h="925829">
                  <a:moveTo>
                    <a:pt x="417219" y="433231"/>
                  </a:moveTo>
                  <a:lnTo>
                    <a:pt x="416214" y="413852"/>
                  </a:lnTo>
                  <a:lnTo>
                    <a:pt x="415354" y="394215"/>
                  </a:lnTo>
                  <a:lnTo>
                    <a:pt x="414815" y="374396"/>
                  </a:lnTo>
                  <a:lnTo>
                    <a:pt x="414769" y="354469"/>
                  </a:lnTo>
                  <a:lnTo>
                    <a:pt x="414816" y="339845"/>
                  </a:lnTo>
                  <a:lnTo>
                    <a:pt x="416937" y="295853"/>
                  </a:lnTo>
                  <a:lnTo>
                    <a:pt x="430957" y="259655"/>
                  </a:lnTo>
                  <a:lnTo>
                    <a:pt x="455198" y="249337"/>
                  </a:lnTo>
                  <a:lnTo>
                    <a:pt x="463031" y="248515"/>
                  </a:lnTo>
                  <a:lnTo>
                    <a:pt x="470693" y="247539"/>
                  </a:lnTo>
                  <a:lnTo>
                    <a:pt x="478108" y="246493"/>
                  </a:lnTo>
                  <a:lnTo>
                    <a:pt x="479867" y="246378"/>
                  </a:lnTo>
                  <a:lnTo>
                    <a:pt x="480767" y="246336"/>
                  </a:lnTo>
                  <a:lnTo>
                    <a:pt x="481647" y="246284"/>
                  </a:lnTo>
                  <a:lnTo>
                    <a:pt x="488917" y="244791"/>
                  </a:lnTo>
                  <a:lnTo>
                    <a:pt x="495254" y="246005"/>
                  </a:lnTo>
                  <a:lnTo>
                    <a:pt x="521383" y="285436"/>
                  </a:lnTo>
                  <a:lnTo>
                    <a:pt x="527305" y="339455"/>
                  </a:lnTo>
                  <a:lnTo>
                    <a:pt x="528889" y="360378"/>
                  </a:lnTo>
                  <a:lnTo>
                    <a:pt x="530546" y="381044"/>
                  </a:lnTo>
                  <a:lnTo>
                    <a:pt x="531213" y="390980"/>
                  </a:lnTo>
                  <a:lnTo>
                    <a:pt x="532050" y="400909"/>
                  </a:lnTo>
                  <a:lnTo>
                    <a:pt x="532889" y="410840"/>
                  </a:lnTo>
                  <a:lnTo>
                    <a:pt x="533561" y="420781"/>
                  </a:lnTo>
                  <a:lnTo>
                    <a:pt x="534874" y="445287"/>
                  </a:lnTo>
                  <a:lnTo>
                    <a:pt x="536184" y="469713"/>
                  </a:lnTo>
                  <a:lnTo>
                    <a:pt x="537487" y="493976"/>
                  </a:lnTo>
                  <a:lnTo>
                    <a:pt x="538776" y="517993"/>
                  </a:lnTo>
                  <a:lnTo>
                    <a:pt x="538982" y="527291"/>
                  </a:lnTo>
                  <a:lnTo>
                    <a:pt x="538777" y="536609"/>
                  </a:lnTo>
                  <a:lnTo>
                    <a:pt x="538409" y="545933"/>
                  </a:lnTo>
                  <a:lnTo>
                    <a:pt x="538127" y="555248"/>
                  </a:lnTo>
                  <a:lnTo>
                    <a:pt x="538493" y="562316"/>
                  </a:lnTo>
                  <a:lnTo>
                    <a:pt x="538881" y="569384"/>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9364" y="644921"/>
                  </a:lnTo>
                  <a:lnTo>
                    <a:pt x="464935" y="645151"/>
                  </a:lnTo>
                  <a:lnTo>
                    <a:pt x="461281" y="642691"/>
                  </a:lnTo>
                  <a:lnTo>
                    <a:pt x="452493" y="637584"/>
                  </a:lnTo>
                  <a:lnTo>
                    <a:pt x="432769" y="606995"/>
                  </a:lnTo>
                  <a:lnTo>
                    <a:pt x="430201" y="584005"/>
                  </a:lnTo>
                  <a:lnTo>
                    <a:pt x="425090" y="538355"/>
                  </a:lnTo>
                  <a:lnTo>
                    <a:pt x="420783" y="494851"/>
                  </a:lnTo>
                  <a:lnTo>
                    <a:pt x="417964" y="453792"/>
                  </a:lnTo>
                  <a:lnTo>
                    <a:pt x="417219" y="433231"/>
                  </a:lnTo>
                  <a:close/>
                </a:path>
                <a:path w="948055" h="925829">
                  <a:moveTo>
                    <a:pt x="938345" y="813492"/>
                  </a:moveTo>
                  <a:lnTo>
                    <a:pt x="518106" y="35170"/>
                  </a:lnTo>
                  <a:lnTo>
                    <a:pt x="493295" y="8554"/>
                  </a:lnTo>
                  <a:lnTo>
                    <a:pt x="461925" y="0"/>
                  </a:lnTo>
                  <a:lnTo>
                    <a:pt x="430751" y="9415"/>
                  </a:lnTo>
                  <a:lnTo>
                    <a:pt x="406529" y="36709"/>
                  </a:lnTo>
                  <a:lnTo>
                    <a:pt x="8824" y="815031"/>
                  </a:lnTo>
                  <a:lnTo>
                    <a:pt x="0" y="852990"/>
                  </a:lnTo>
                  <a:lnTo>
                    <a:pt x="8769" y="888671"/>
                  </a:lnTo>
                  <a:lnTo>
                    <a:pt x="31614" y="915154"/>
                  </a:lnTo>
                  <a:lnTo>
                    <a:pt x="65021" y="925520"/>
                  </a:lnTo>
                  <a:lnTo>
                    <a:pt x="882975" y="925520"/>
                  </a:lnTo>
                  <a:lnTo>
                    <a:pt x="916750" y="914912"/>
                  </a:lnTo>
                  <a:lnTo>
                    <a:pt x="939615" y="887898"/>
                  </a:lnTo>
                  <a:lnTo>
                    <a:pt x="948002" y="851687"/>
                  </a:lnTo>
                  <a:lnTo>
                    <a:pt x="938345" y="813492"/>
                  </a:lnTo>
                  <a:close/>
                </a:path>
              </a:pathLst>
            </a:custGeom>
            <a:ln w="64008">
              <a:solidFill>
                <a:srgbClr val="5F2177"/>
              </a:solidFill>
            </a:ln>
          </p:spPr>
          <p:txBody>
            <a:bodyPr wrap="square" lIns="0" tIns="0" rIns="0" bIns="0" rtlCol="0"/>
            <a:lstStyle/>
            <a:p>
              <a:endParaRPr/>
            </a:p>
          </p:txBody>
        </p:sp>
        <p:sp>
          <p:nvSpPr>
            <p:cNvPr id="73" name="object 73">
              <a:hlinkClick r:id="rId20"/>
            </p:cNvPr>
            <p:cNvSpPr/>
            <p:nvPr/>
          </p:nvSpPr>
          <p:spPr>
            <a:xfrm>
              <a:off x="12251652" y="3871258"/>
              <a:ext cx="2091689" cy="1219200"/>
            </a:xfrm>
            <a:custGeom>
              <a:avLst/>
              <a:gdLst/>
              <a:ahLst/>
              <a:cxnLst/>
              <a:rect l="l" t="t" r="r" b="b"/>
              <a:pathLst>
                <a:path w="2091690" h="1219200">
                  <a:moveTo>
                    <a:pt x="800646" y="0"/>
                  </a:moveTo>
                  <a:lnTo>
                    <a:pt x="74129" y="0"/>
                  </a:lnTo>
                  <a:lnTo>
                    <a:pt x="0" y="88950"/>
                  </a:lnTo>
                  <a:lnTo>
                    <a:pt x="0" y="1218768"/>
                  </a:lnTo>
                  <a:lnTo>
                    <a:pt x="151231" y="1218768"/>
                  </a:lnTo>
                  <a:lnTo>
                    <a:pt x="151231" y="148272"/>
                  </a:lnTo>
                  <a:lnTo>
                    <a:pt x="711695" y="148272"/>
                  </a:lnTo>
                  <a:lnTo>
                    <a:pt x="800646" y="0"/>
                  </a:lnTo>
                  <a:close/>
                </a:path>
                <a:path w="2091690" h="1219200">
                  <a:moveTo>
                    <a:pt x="2091512" y="88950"/>
                  </a:moveTo>
                  <a:lnTo>
                    <a:pt x="2017382" y="0"/>
                  </a:lnTo>
                  <a:lnTo>
                    <a:pt x="1290853" y="0"/>
                  </a:lnTo>
                  <a:lnTo>
                    <a:pt x="1379816" y="148272"/>
                  </a:lnTo>
                  <a:lnTo>
                    <a:pt x="1940280" y="148272"/>
                  </a:lnTo>
                  <a:lnTo>
                    <a:pt x="1940280" y="1218768"/>
                  </a:lnTo>
                  <a:lnTo>
                    <a:pt x="2091512" y="1218768"/>
                  </a:lnTo>
                  <a:lnTo>
                    <a:pt x="2091512" y="88950"/>
                  </a:lnTo>
                  <a:close/>
                </a:path>
              </a:pathLst>
            </a:custGeom>
            <a:solidFill>
              <a:srgbClr val="DFC2F1"/>
            </a:solidFill>
          </p:spPr>
          <p:txBody>
            <a:bodyPr wrap="square" lIns="0" tIns="0" rIns="0" bIns="0" rtlCol="0"/>
            <a:lstStyle/>
            <a:p>
              <a:endParaRPr/>
            </a:p>
          </p:txBody>
        </p:sp>
        <p:sp>
          <p:nvSpPr>
            <p:cNvPr id="74" name="object 74">
              <a:hlinkClick r:id="rId20"/>
            </p:cNvPr>
            <p:cNvSpPr/>
            <p:nvPr/>
          </p:nvSpPr>
          <p:spPr>
            <a:xfrm>
              <a:off x="12227262" y="3838094"/>
              <a:ext cx="2148840" cy="1965960"/>
            </a:xfrm>
            <a:custGeom>
              <a:avLst/>
              <a:gdLst/>
              <a:ahLst/>
              <a:cxnLst/>
              <a:rect l="l" t="t" r="r" b="b"/>
              <a:pathLst>
                <a:path w="2148840" h="1965960">
                  <a:moveTo>
                    <a:pt x="1990567" y="30"/>
                  </a:moveTo>
                  <a:lnTo>
                    <a:pt x="1315656" y="270"/>
                  </a:lnTo>
                  <a:lnTo>
                    <a:pt x="1298227" y="5053"/>
                  </a:lnTo>
                  <a:lnTo>
                    <a:pt x="1286335" y="17263"/>
                  </a:lnTo>
                  <a:lnTo>
                    <a:pt x="1281813" y="33697"/>
                  </a:lnTo>
                  <a:lnTo>
                    <a:pt x="1286494" y="51148"/>
                  </a:lnTo>
                  <a:lnTo>
                    <a:pt x="1291948" y="58176"/>
                  </a:lnTo>
                  <a:lnTo>
                    <a:pt x="1298879" y="63439"/>
                  </a:lnTo>
                  <a:lnTo>
                    <a:pt x="1306921" y="66757"/>
                  </a:lnTo>
                  <a:lnTo>
                    <a:pt x="1315687" y="67912"/>
                  </a:lnTo>
                  <a:lnTo>
                    <a:pt x="1997928" y="67912"/>
                  </a:lnTo>
                  <a:lnTo>
                    <a:pt x="2034398" y="72969"/>
                  </a:lnTo>
                  <a:lnTo>
                    <a:pt x="2060443" y="88146"/>
                  </a:lnTo>
                  <a:lnTo>
                    <a:pt x="2076074" y="113475"/>
                  </a:lnTo>
                  <a:lnTo>
                    <a:pt x="2081297" y="148988"/>
                  </a:lnTo>
                  <a:lnTo>
                    <a:pt x="2081339" y="1203009"/>
                  </a:lnTo>
                  <a:lnTo>
                    <a:pt x="2080732" y="1209103"/>
                  </a:lnTo>
                  <a:lnTo>
                    <a:pt x="2080324" y="1216568"/>
                  </a:lnTo>
                  <a:lnTo>
                    <a:pt x="2001949" y="1216568"/>
                  </a:lnTo>
                  <a:lnTo>
                    <a:pt x="2001949" y="202212"/>
                  </a:lnTo>
                  <a:lnTo>
                    <a:pt x="1999851" y="174219"/>
                  </a:lnTo>
                  <a:lnTo>
                    <a:pt x="1991817" y="157505"/>
                  </a:lnTo>
                  <a:lnTo>
                    <a:pt x="1975213" y="149420"/>
                  </a:lnTo>
                  <a:lnTo>
                    <a:pt x="1947406" y="147313"/>
                  </a:lnTo>
                  <a:lnTo>
                    <a:pt x="1401768" y="147313"/>
                  </a:lnTo>
                  <a:lnTo>
                    <a:pt x="1384336" y="152094"/>
                  </a:lnTo>
                  <a:lnTo>
                    <a:pt x="1372437" y="164302"/>
                  </a:lnTo>
                  <a:lnTo>
                    <a:pt x="1367907" y="180735"/>
                  </a:lnTo>
                  <a:lnTo>
                    <a:pt x="1372586" y="198191"/>
                  </a:lnTo>
                  <a:lnTo>
                    <a:pt x="1402449" y="216107"/>
                  </a:lnTo>
                  <a:lnTo>
                    <a:pt x="1932956" y="216107"/>
                  </a:lnTo>
                  <a:lnTo>
                    <a:pt x="1932956" y="1216453"/>
                  </a:lnTo>
                  <a:lnTo>
                    <a:pt x="216213" y="1216453"/>
                  </a:lnTo>
                  <a:lnTo>
                    <a:pt x="216213" y="216107"/>
                  </a:lnTo>
                  <a:lnTo>
                    <a:pt x="732291" y="216107"/>
                  </a:lnTo>
                  <a:lnTo>
                    <a:pt x="740973" y="214973"/>
                  </a:lnTo>
                  <a:lnTo>
                    <a:pt x="766858" y="180987"/>
                  </a:lnTo>
                  <a:lnTo>
                    <a:pt x="762413" y="164453"/>
                  </a:lnTo>
                  <a:lnTo>
                    <a:pt x="750512" y="152141"/>
                  </a:lnTo>
                  <a:lnTo>
                    <a:pt x="733003" y="147313"/>
                  </a:lnTo>
                  <a:lnTo>
                    <a:pt x="201302" y="147313"/>
                  </a:lnTo>
                  <a:lnTo>
                    <a:pt x="156750" y="157360"/>
                  </a:lnTo>
                  <a:lnTo>
                    <a:pt x="146759" y="202181"/>
                  </a:lnTo>
                  <a:lnTo>
                    <a:pt x="146749" y="1217165"/>
                  </a:lnTo>
                  <a:lnTo>
                    <a:pt x="67296" y="1217165"/>
                  </a:lnTo>
                  <a:lnTo>
                    <a:pt x="67327" y="153711"/>
                  </a:lnTo>
                  <a:lnTo>
                    <a:pt x="72446" y="115485"/>
                  </a:lnTo>
                  <a:lnTo>
                    <a:pt x="114944" y="73049"/>
                  </a:lnTo>
                  <a:lnTo>
                    <a:pt x="153387" y="67912"/>
                  </a:lnTo>
                  <a:lnTo>
                    <a:pt x="821116" y="67912"/>
                  </a:lnTo>
                  <a:lnTo>
                    <a:pt x="829801" y="66778"/>
                  </a:lnTo>
                  <a:lnTo>
                    <a:pt x="837780" y="63519"/>
                  </a:lnTo>
                  <a:lnTo>
                    <a:pt x="844675" y="58349"/>
                  </a:lnTo>
                  <a:lnTo>
                    <a:pt x="850110" y="51484"/>
                  </a:lnTo>
                  <a:lnTo>
                    <a:pt x="854977" y="33980"/>
                  </a:lnTo>
                  <a:lnTo>
                    <a:pt x="850534" y="17443"/>
                  </a:lnTo>
                  <a:lnTo>
                    <a:pt x="838630" y="5130"/>
                  </a:lnTo>
                  <a:lnTo>
                    <a:pt x="821116" y="302"/>
                  </a:lnTo>
                  <a:lnTo>
                    <a:pt x="305226" y="291"/>
                  </a:lnTo>
                  <a:lnTo>
                    <a:pt x="225075" y="0"/>
                  </a:lnTo>
                  <a:lnTo>
                    <a:pt x="185006" y="31"/>
                  </a:lnTo>
                  <a:lnTo>
                    <a:pt x="144948" y="532"/>
                  </a:lnTo>
                  <a:lnTo>
                    <a:pt x="98951" y="8852"/>
                  </a:lnTo>
                  <a:lnTo>
                    <a:pt x="59150" y="30231"/>
                  </a:lnTo>
                  <a:lnTo>
                    <a:pt x="27852" y="62276"/>
                  </a:lnTo>
                  <a:lnTo>
                    <a:pt x="7366" y="102593"/>
                  </a:lnTo>
                  <a:lnTo>
                    <a:pt x="0" y="148789"/>
                  </a:lnTo>
                  <a:lnTo>
                    <a:pt x="471" y="1400814"/>
                  </a:lnTo>
                  <a:lnTo>
                    <a:pt x="8557" y="1454424"/>
                  </a:lnTo>
                  <a:lnTo>
                    <a:pt x="39176" y="1507423"/>
                  </a:lnTo>
                  <a:lnTo>
                    <a:pt x="70847" y="1531842"/>
                  </a:lnTo>
                  <a:lnTo>
                    <a:pt x="108983" y="1545532"/>
                  </a:lnTo>
                  <a:lnTo>
                    <a:pt x="152560" y="1549783"/>
                  </a:lnTo>
                  <a:lnTo>
                    <a:pt x="892967" y="1549679"/>
                  </a:lnTo>
                  <a:lnTo>
                    <a:pt x="871173" y="1591672"/>
                  </a:lnTo>
                  <a:lnTo>
                    <a:pt x="845741" y="1629721"/>
                  </a:lnTo>
                  <a:lnTo>
                    <a:pt x="817250" y="1664640"/>
                  </a:lnTo>
                  <a:lnTo>
                    <a:pt x="786279" y="1697245"/>
                  </a:lnTo>
                  <a:lnTo>
                    <a:pt x="756454" y="1721587"/>
                  </a:lnTo>
                  <a:lnTo>
                    <a:pt x="720355" y="1738532"/>
                  </a:lnTo>
                  <a:lnTo>
                    <a:pt x="687795" y="1754265"/>
                  </a:lnTo>
                  <a:lnTo>
                    <a:pt x="663937" y="1777644"/>
                  </a:lnTo>
                  <a:lnTo>
                    <a:pt x="648851" y="1807925"/>
                  </a:lnTo>
                  <a:lnTo>
                    <a:pt x="642608" y="1844361"/>
                  </a:lnTo>
                  <a:lnTo>
                    <a:pt x="642117" y="1860755"/>
                  </a:lnTo>
                  <a:lnTo>
                    <a:pt x="642147" y="1910013"/>
                  </a:lnTo>
                  <a:lnTo>
                    <a:pt x="644302" y="1938357"/>
                  </a:lnTo>
                  <a:lnTo>
                    <a:pt x="652637" y="1955263"/>
                  </a:lnTo>
                  <a:lnTo>
                    <a:pt x="669912" y="1963429"/>
                  </a:lnTo>
                  <a:lnTo>
                    <a:pt x="698889" y="1965551"/>
                  </a:lnTo>
                  <a:lnTo>
                    <a:pt x="1456761" y="1965530"/>
                  </a:lnTo>
                  <a:lnTo>
                    <a:pt x="1464656" y="1965802"/>
                  </a:lnTo>
                  <a:lnTo>
                    <a:pt x="1504143" y="1942598"/>
                  </a:lnTo>
                  <a:lnTo>
                    <a:pt x="1506643" y="1884237"/>
                  </a:lnTo>
                  <a:lnTo>
                    <a:pt x="1506480" y="1862551"/>
                  </a:lnTo>
                  <a:lnTo>
                    <a:pt x="1497579" y="1802317"/>
                  </a:lnTo>
                  <a:lnTo>
                    <a:pt x="1449138" y="1746765"/>
                  </a:lnTo>
                  <a:lnTo>
                    <a:pt x="1412051" y="1732930"/>
                  </a:lnTo>
                  <a:lnTo>
                    <a:pt x="1399119" y="1730511"/>
                  </a:lnTo>
                  <a:lnTo>
                    <a:pt x="1394910" y="1726741"/>
                  </a:lnTo>
                  <a:lnTo>
                    <a:pt x="1362343" y="1696275"/>
                  </a:lnTo>
                  <a:lnTo>
                    <a:pt x="1331546" y="1664069"/>
                  </a:lnTo>
                  <a:lnTo>
                    <a:pt x="1303059" y="1629390"/>
                  </a:lnTo>
                  <a:lnTo>
                    <a:pt x="1277419" y="1591504"/>
                  </a:lnTo>
                  <a:lnTo>
                    <a:pt x="1255165" y="1549679"/>
                  </a:lnTo>
                  <a:lnTo>
                    <a:pt x="1991991" y="1549438"/>
                  </a:lnTo>
                  <a:lnTo>
                    <a:pt x="2006018" y="1549163"/>
                  </a:lnTo>
                  <a:lnTo>
                    <a:pt x="2047581" y="1543323"/>
                  </a:lnTo>
                  <a:lnTo>
                    <a:pt x="2090966" y="1523495"/>
                  </a:lnTo>
                  <a:lnTo>
                    <a:pt x="2122678" y="1491979"/>
                  </a:lnTo>
                  <a:lnTo>
                    <a:pt x="2142140" y="1449783"/>
                  </a:lnTo>
                  <a:lnTo>
                    <a:pt x="2148772" y="1397914"/>
                  </a:lnTo>
                  <a:lnTo>
                    <a:pt x="2148845" y="150580"/>
                  </a:lnTo>
                  <a:lnTo>
                    <a:pt x="2147457" y="125256"/>
                  </a:lnTo>
                  <a:lnTo>
                    <a:pt x="2133997" y="77840"/>
                  </a:lnTo>
                  <a:lnTo>
                    <a:pt x="2093497" y="29149"/>
                  </a:lnTo>
                  <a:lnTo>
                    <a:pt x="2028189" y="2723"/>
                  </a:lnTo>
                  <a:lnTo>
                    <a:pt x="1990567" y="30"/>
                  </a:lnTo>
                  <a:close/>
                </a:path>
              </a:pathLst>
            </a:custGeom>
            <a:solidFill>
              <a:srgbClr val="5F2177"/>
            </a:solidFill>
          </p:spPr>
          <p:txBody>
            <a:bodyPr wrap="square" lIns="0" tIns="0" rIns="0" bIns="0" rtlCol="0"/>
            <a:lstStyle/>
            <a:p>
              <a:endParaRPr/>
            </a:p>
          </p:txBody>
        </p:sp>
        <p:sp>
          <p:nvSpPr>
            <p:cNvPr id="75" name="object 75">
              <a:hlinkClick r:id="rId20"/>
            </p:cNvPr>
            <p:cNvSpPr/>
            <p:nvPr/>
          </p:nvSpPr>
          <p:spPr>
            <a:xfrm>
              <a:off x="12295213" y="5125370"/>
              <a:ext cx="2012950" cy="608330"/>
            </a:xfrm>
            <a:custGeom>
              <a:avLst/>
              <a:gdLst/>
              <a:ahLst/>
              <a:cxnLst/>
              <a:rect l="l" t="t" r="r" b="b"/>
              <a:pathLst>
                <a:path w="2012950" h="608329">
                  <a:moveTo>
                    <a:pt x="1220419" y="440880"/>
                  </a:moveTo>
                  <a:lnTo>
                    <a:pt x="1142022" y="314833"/>
                  </a:lnTo>
                  <a:lnTo>
                    <a:pt x="1111681" y="267182"/>
                  </a:lnTo>
                  <a:lnTo>
                    <a:pt x="1049655" y="262521"/>
                  </a:lnTo>
                  <a:lnTo>
                    <a:pt x="963117" y="262432"/>
                  </a:lnTo>
                  <a:lnTo>
                    <a:pt x="919848" y="262102"/>
                  </a:lnTo>
                  <a:lnTo>
                    <a:pt x="876338" y="307517"/>
                  </a:lnTo>
                  <a:lnTo>
                    <a:pt x="859002" y="335889"/>
                  </a:lnTo>
                  <a:lnTo>
                    <a:pt x="823226" y="391934"/>
                  </a:lnTo>
                  <a:lnTo>
                    <a:pt x="783958" y="440880"/>
                  </a:lnTo>
                  <a:lnTo>
                    <a:pt x="1220419" y="440880"/>
                  </a:lnTo>
                  <a:close/>
                </a:path>
                <a:path w="2012950" h="608329">
                  <a:moveTo>
                    <a:pt x="1371968" y="587311"/>
                  </a:moveTo>
                  <a:lnTo>
                    <a:pt x="1368933" y="549249"/>
                  </a:lnTo>
                  <a:lnTo>
                    <a:pt x="1357477" y="525907"/>
                  </a:lnTo>
                  <a:lnTo>
                    <a:pt x="1334541" y="514184"/>
                  </a:lnTo>
                  <a:lnTo>
                    <a:pt x="1297051" y="510959"/>
                  </a:lnTo>
                  <a:lnTo>
                    <a:pt x="1039253" y="511302"/>
                  </a:lnTo>
                  <a:lnTo>
                    <a:pt x="833018" y="511060"/>
                  </a:lnTo>
                  <a:lnTo>
                    <a:pt x="729894" y="510362"/>
                  </a:lnTo>
                  <a:lnTo>
                    <a:pt x="684314" y="513080"/>
                  </a:lnTo>
                  <a:lnTo>
                    <a:pt x="643191" y="555879"/>
                  </a:lnTo>
                  <a:lnTo>
                    <a:pt x="642975" y="608012"/>
                  </a:lnTo>
                  <a:lnTo>
                    <a:pt x="1371955" y="608012"/>
                  </a:lnTo>
                  <a:lnTo>
                    <a:pt x="1371968" y="587311"/>
                  </a:lnTo>
                  <a:close/>
                </a:path>
                <a:path w="2012950" h="608329">
                  <a:moveTo>
                    <a:pt x="2012797" y="68008"/>
                  </a:moveTo>
                  <a:lnTo>
                    <a:pt x="2012061" y="0"/>
                  </a:lnTo>
                  <a:lnTo>
                    <a:pt x="698" y="0"/>
                  </a:lnTo>
                  <a:lnTo>
                    <a:pt x="0" y="68008"/>
                  </a:lnTo>
                  <a:lnTo>
                    <a:pt x="101" y="101447"/>
                  </a:lnTo>
                  <a:lnTo>
                    <a:pt x="7137" y="156972"/>
                  </a:lnTo>
                  <a:lnTo>
                    <a:pt x="39039" y="187248"/>
                  </a:lnTo>
                  <a:lnTo>
                    <a:pt x="82931" y="194805"/>
                  </a:lnTo>
                  <a:lnTo>
                    <a:pt x="1929422" y="194830"/>
                  </a:lnTo>
                  <a:lnTo>
                    <a:pt x="1942312" y="194462"/>
                  </a:lnTo>
                  <a:lnTo>
                    <a:pt x="1991893" y="175564"/>
                  </a:lnTo>
                  <a:lnTo>
                    <a:pt x="2011337" y="134658"/>
                  </a:lnTo>
                  <a:lnTo>
                    <a:pt x="2012797" y="68008"/>
                  </a:lnTo>
                  <a:close/>
                </a:path>
              </a:pathLst>
            </a:custGeom>
            <a:solidFill>
              <a:srgbClr val="DFC2F1"/>
            </a:solidFill>
          </p:spPr>
          <p:txBody>
            <a:bodyPr wrap="square" lIns="0" tIns="0" rIns="0" bIns="0" rtlCol="0"/>
            <a:lstStyle/>
            <a:p>
              <a:endParaRPr/>
            </a:p>
          </p:txBody>
        </p:sp>
      </p:grpSp>
      <p:sp>
        <p:nvSpPr>
          <p:cNvPr id="77" name="object 77"/>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88" name="object 28">
            <a:extLst>
              <a:ext uri="{FF2B5EF4-FFF2-40B4-BE49-F238E27FC236}">
                <a16:creationId xmlns:a16="http://schemas.microsoft.com/office/drawing/2014/main" id="{F17AE147-DC88-F245-1073-A24931F4077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89" name="object 30">
            <a:extLst>
              <a:ext uri="{FF2B5EF4-FFF2-40B4-BE49-F238E27FC236}">
                <a16:creationId xmlns:a16="http://schemas.microsoft.com/office/drawing/2014/main" id="{1E3DD835-A570-4B0F-2B40-8FFB903D6B76}"/>
              </a:ext>
            </a:extLst>
          </p:cNvPr>
          <p:cNvGrpSpPr/>
          <p:nvPr/>
        </p:nvGrpSpPr>
        <p:grpSpPr>
          <a:xfrm>
            <a:off x="710098" y="611769"/>
            <a:ext cx="18580100" cy="436880"/>
            <a:chOff x="710098" y="611769"/>
            <a:chExt cx="18580100" cy="436880"/>
          </a:xfrm>
        </p:grpSpPr>
        <p:sp>
          <p:nvSpPr>
            <p:cNvPr id="90" name="object 31">
              <a:extLst>
                <a:ext uri="{FF2B5EF4-FFF2-40B4-BE49-F238E27FC236}">
                  <a16:creationId xmlns:a16="http://schemas.microsoft.com/office/drawing/2014/main" id="{D3E59838-505C-3B33-3662-E78F93D424F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91" name="object 32">
              <a:extLst>
                <a:ext uri="{FF2B5EF4-FFF2-40B4-BE49-F238E27FC236}">
                  <a16:creationId xmlns:a16="http://schemas.microsoft.com/office/drawing/2014/main" id="{EA540572-4A13-1CA1-F20B-AE0938FA9C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92" name="object 33">
              <a:extLst>
                <a:ext uri="{FF2B5EF4-FFF2-40B4-BE49-F238E27FC236}">
                  <a16:creationId xmlns:a16="http://schemas.microsoft.com/office/drawing/2014/main" id="{9250F316-786E-1E5C-2676-6B6DB609827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93" name="object 34">
              <a:extLst>
                <a:ext uri="{FF2B5EF4-FFF2-40B4-BE49-F238E27FC236}">
                  <a16:creationId xmlns:a16="http://schemas.microsoft.com/office/drawing/2014/main" id="{1EA7D2FF-FE2F-7D3D-4328-0FB19E145EF3}"/>
                </a:ext>
              </a:extLst>
            </p:cNvPr>
            <p:cNvPicPr/>
            <p:nvPr/>
          </p:nvPicPr>
          <p:blipFill>
            <a:blip r:embed="rId40" cstate="print"/>
            <a:stretch>
              <a:fillRect/>
            </a:stretch>
          </p:blipFill>
          <p:spPr>
            <a:xfrm>
              <a:off x="13157476" y="804493"/>
              <a:ext cx="101839" cy="104719"/>
            </a:xfrm>
            <a:prstGeom prst="rect">
              <a:avLst/>
            </a:prstGeom>
          </p:spPr>
        </p:pic>
        <p:sp>
          <p:nvSpPr>
            <p:cNvPr id="94" name="object 35">
              <a:extLst>
                <a:ext uri="{FF2B5EF4-FFF2-40B4-BE49-F238E27FC236}">
                  <a16:creationId xmlns:a16="http://schemas.microsoft.com/office/drawing/2014/main" id="{F41C4A27-6150-99EB-8FD3-8FDF9EFB64D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5" name="object 36">
              <a:extLst>
                <a:ext uri="{FF2B5EF4-FFF2-40B4-BE49-F238E27FC236}">
                  <a16:creationId xmlns:a16="http://schemas.microsoft.com/office/drawing/2014/main" id="{CB433C95-8805-1428-3A75-CDFAF886E72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6" name="object 37">
              <a:extLst>
                <a:ext uri="{FF2B5EF4-FFF2-40B4-BE49-F238E27FC236}">
                  <a16:creationId xmlns:a16="http://schemas.microsoft.com/office/drawing/2014/main" id="{604F76E5-83E4-616A-5B71-96F859D4483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97" name="object 38">
              <a:extLst>
                <a:ext uri="{FF2B5EF4-FFF2-40B4-BE49-F238E27FC236}">
                  <a16:creationId xmlns:a16="http://schemas.microsoft.com/office/drawing/2014/main" id="{E89BF9D4-136D-F4F6-2DE2-26B6D9FDA540}"/>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98" name="object 39">
              <a:extLst>
                <a:ext uri="{FF2B5EF4-FFF2-40B4-BE49-F238E27FC236}">
                  <a16:creationId xmlns:a16="http://schemas.microsoft.com/office/drawing/2014/main" id="{9905681E-E81E-4D2C-1686-455396C0A0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9" name="object 40">
              <a:extLst>
                <a:ext uri="{FF2B5EF4-FFF2-40B4-BE49-F238E27FC236}">
                  <a16:creationId xmlns:a16="http://schemas.microsoft.com/office/drawing/2014/main" id="{7DCB8E87-9AAA-C389-BF88-03E6279A87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00" name="object 41">
              <a:extLst>
                <a:ext uri="{FF2B5EF4-FFF2-40B4-BE49-F238E27FC236}">
                  <a16:creationId xmlns:a16="http://schemas.microsoft.com/office/drawing/2014/main" id="{132605F1-B716-D1FA-3FA3-BA79A4D128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01" name="object 42">
              <a:extLst>
                <a:ext uri="{FF2B5EF4-FFF2-40B4-BE49-F238E27FC236}">
                  <a16:creationId xmlns:a16="http://schemas.microsoft.com/office/drawing/2014/main" id="{A5F70240-2CA9-E004-F259-3617AC2237F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02" name="object 43">
              <a:extLst>
                <a:ext uri="{FF2B5EF4-FFF2-40B4-BE49-F238E27FC236}">
                  <a16:creationId xmlns:a16="http://schemas.microsoft.com/office/drawing/2014/main" id="{1417669F-B2A2-652D-5363-B1772C2FC198}"/>
                </a:ext>
              </a:extLst>
            </p:cNvPr>
            <p:cNvPicPr/>
            <p:nvPr/>
          </p:nvPicPr>
          <p:blipFill>
            <a:blip r:embed="rId41" cstate="print"/>
            <a:stretch>
              <a:fillRect/>
            </a:stretch>
          </p:blipFill>
          <p:spPr>
            <a:xfrm>
              <a:off x="900786" y="665402"/>
              <a:ext cx="90720" cy="160403"/>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197444"/>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FAUX MESSAGE D’ERREUR</a:t>
            </a:r>
            <a:endParaRPr lang="fr-FR" sz="4100" b="1" spc="-150" dirty="0">
              <a:latin typeface="Calibri"/>
              <a:cs typeface="Calibri"/>
            </a:endParaRPr>
          </a:p>
        </p:txBody>
      </p:sp>
      <p:sp>
        <p:nvSpPr>
          <p:cNvPr id="4" name="object 4"/>
          <p:cNvSpPr txBox="1"/>
          <p:nvPr/>
        </p:nvSpPr>
        <p:spPr>
          <a:xfrm>
            <a:off x="4110126" y="7399190"/>
            <a:ext cx="1975100" cy="1197444"/>
          </a:xfrm>
          <a:prstGeom prst="rect">
            <a:avLst/>
          </a:prstGeom>
        </p:spPr>
        <p:txBody>
          <a:bodyPr vert="horz" wrap="square" lIns="0" tIns="114935" rIns="0" bIns="0" rtlCol="0">
            <a:spAutoFit/>
          </a:bodyPr>
          <a:lstStyle/>
          <a:p>
            <a:pPr marL="12700" marR="5080" indent="278765">
              <a:lnSpc>
                <a:spcPts val="4150"/>
              </a:lnSpc>
              <a:spcBef>
                <a:spcPts val="905"/>
              </a:spcBef>
            </a:pPr>
            <a:r>
              <a:rPr lang="fr-FR" sz="4100" b="1" spc="-150" dirty="0">
                <a:solidFill>
                  <a:srgbClr val="1D1D1B"/>
                </a:solidFill>
                <a:latin typeface="Calibri"/>
                <a:cs typeface="Calibri"/>
              </a:rPr>
              <a:t>APPEL ENTRANT</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PENDANT CE TEMPS...</a:t>
            </a:r>
            <a:endParaRPr lang="fr-FR" sz="2900" b="1" spc="-150" dirty="0">
              <a:latin typeface="Calibri"/>
              <a:cs typeface="Calibri"/>
            </a:endParaRPr>
          </a:p>
        </p:txBody>
      </p:sp>
      <p:sp>
        <p:nvSpPr>
          <p:cNvPr id="6" name="object 6"/>
          <p:cNvSpPr txBox="1"/>
          <p:nvPr/>
        </p:nvSpPr>
        <p:spPr>
          <a:xfrm>
            <a:off x="12519477" y="5754092"/>
            <a:ext cx="1871106"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ACCÈS ORDINATEUR</a:t>
            </a:r>
            <a:endParaRPr lang="fr-FR" sz="2400" b="1" spc="-150" dirty="0">
              <a:latin typeface="Calibri"/>
              <a:cs typeface="Calibri"/>
            </a:endParaRPr>
          </a:p>
        </p:txBody>
      </p:sp>
      <p:sp>
        <p:nvSpPr>
          <p:cNvPr id="7" name="object 7"/>
          <p:cNvSpPr txBox="1"/>
          <p:nvPr/>
        </p:nvSpPr>
        <p:spPr>
          <a:xfrm>
            <a:off x="12519477" y="7253013"/>
            <a:ext cx="1963312"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DEMANDE D’INFOS PERSO</a:t>
            </a:r>
            <a:endParaRPr lang="fr-FR" sz="2400" b="1" spc="-150" dirty="0">
              <a:latin typeface="Calibri"/>
              <a:cs typeface="Calibri"/>
            </a:endParaRPr>
          </a:p>
        </p:txBody>
      </p:sp>
      <p:sp>
        <p:nvSpPr>
          <p:cNvPr id="8" name="object 8"/>
          <p:cNvSpPr txBox="1"/>
          <p:nvPr/>
        </p:nvSpPr>
        <p:spPr>
          <a:xfrm>
            <a:off x="15166136" y="7726688"/>
            <a:ext cx="111270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PRÉNOM</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68643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NOM</a:t>
            </a:r>
            <a:endParaRPr lang="fr-FR" sz="2400" b="1" spc="-150" dirty="0">
              <a:latin typeface="Calibri"/>
              <a:cs typeface="Calibri"/>
            </a:endParaRPr>
          </a:p>
        </p:txBody>
      </p:sp>
      <p:sp>
        <p:nvSpPr>
          <p:cNvPr id="11" name="object 11"/>
          <p:cNvSpPr txBox="1"/>
          <p:nvPr/>
        </p:nvSpPr>
        <p:spPr>
          <a:xfrm>
            <a:off x="12519466" y="8748506"/>
            <a:ext cx="1649792" cy="763905"/>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FACTURATION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nSpc>
                <a:spcPts val="4150"/>
              </a:lnSpc>
              <a:spcBef>
                <a:spcPts val="905"/>
              </a:spcBef>
            </a:pPr>
            <a:r>
              <a:rPr lang="fr-FR" sz="4100" b="1" spc="-150" dirty="0">
                <a:solidFill>
                  <a:srgbClr val="1D1D1B"/>
                </a:solidFill>
                <a:latin typeface="Calibri"/>
                <a:cs typeface="Calibri"/>
              </a:rPr>
              <a:t>APPEL </a:t>
            </a:r>
            <a:br>
              <a:rPr lang="fr-FR" sz="4100" b="1" spc="-150" dirty="0">
                <a:solidFill>
                  <a:srgbClr val="1D1D1B"/>
                </a:solidFill>
                <a:latin typeface="Calibri"/>
                <a:cs typeface="Calibri"/>
              </a:rPr>
            </a:br>
            <a:r>
              <a:rPr lang="fr-FR" sz="4100" b="1" spc="-150" dirty="0">
                <a:solidFill>
                  <a:srgbClr val="1D1D1B"/>
                </a:solidFill>
                <a:latin typeface="Calibri"/>
                <a:cs typeface="Calibri"/>
              </a:rPr>
              <a:t>DU NUMÉRO</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APPELEZ VITE !</a:t>
            </a:r>
          </a:p>
        </p:txBody>
      </p:sp>
      <p:sp>
        <p:nvSpPr>
          <p:cNvPr id="16" name="object 16"/>
          <p:cNvSpPr txBox="1"/>
          <p:nvPr/>
        </p:nvSpPr>
        <p:spPr>
          <a:xfrm>
            <a:off x="5300424" y="3183014"/>
            <a:ext cx="124642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O1 86 76 09</a:t>
            </a:r>
          </a:p>
        </p:txBody>
      </p:sp>
      <p:sp>
        <p:nvSpPr>
          <p:cNvPr id="17" name="object 17"/>
          <p:cNvSpPr txBox="1"/>
          <p:nvPr/>
        </p:nvSpPr>
        <p:spPr>
          <a:xfrm>
            <a:off x="6001034"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OU</a:t>
            </a:r>
          </a:p>
        </p:txBody>
      </p:sp>
      <p:sp>
        <p:nvSpPr>
          <p:cNvPr id="18" name="object 18"/>
          <p:cNvSpPr txBox="1"/>
          <p:nvPr/>
        </p:nvSpPr>
        <p:spPr>
          <a:xfrm>
            <a:off x="9060045" y="6512986"/>
            <a:ext cx="2447925" cy="1026794"/>
          </a:xfrm>
          <a:prstGeom prst="rect">
            <a:avLst/>
          </a:prstGeom>
        </p:spPr>
        <p:txBody>
          <a:bodyPr vert="horz" wrap="square" lIns="0" tIns="34925" rIns="0" bIns="0" rtlCol="0">
            <a:spAutoFit/>
          </a:bodyPr>
          <a:lstStyle/>
          <a:p>
            <a:pPr marL="12700" marR="5080">
              <a:lnSpc>
                <a:spcPts val="2590"/>
              </a:lnSpc>
              <a:spcBef>
                <a:spcPts val="275"/>
              </a:spcBef>
            </a:pPr>
            <a:r>
              <a:rPr lang="fr-FR" sz="2250" b="1" spc="-150" dirty="0">
                <a:latin typeface="Calibri"/>
                <a:cs typeface="Calibri"/>
              </a:rPr>
              <a:t>«LAISSEZ-MOI FAIRE, JE VAIS RÉGLER VOTRE PROBLÈME...»</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23" name="object 77">
            <a:extLst>
              <a:ext uri="{FF2B5EF4-FFF2-40B4-BE49-F238E27FC236}">
                <a16:creationId xmlns:a16="http://schemas.microsoft.com/office/drawing/2014/main" id="{88CE38AA-2901-0C23-4584-E3B09209AB0D}"/>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24" name="object 28">
            <a:extLst>
              <a:ext uri="{FF2B5EF4-FFF2-40B4-BE49-F238E27FC236}">
                <a16:creationId xmlns:a16="http://schemas.microsoft.com/office/drawing/2014/main" id="{09BF2762-DCD9-72DD-6386-BF459E7D05DE}"/>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25" name="object 30">
            <a:extLst>
              <a:ext uri="{FF2B5EF4-FFF2-40B4-BE49-F238E27FC236}">
                <a16:creationId xmlns:a16="http://schemas.microsoft.com/office/drawing/2014/main" id="{3DA88D5E-2910-836F-6487-6EAB9BE8FF02}"/>
              </a:ext>
            </a:extLst>
          </p:cNvPr>
          <p:cNvGrpSpPr/>
          <p:nvPr/>
        </p:nvGrpSpPr>
        <p:grpSpPr>
          <a:xfrm>
            <a:off x="710098" y="611769"/>
            <a:ext cx="18580100" cy="436880"/>
            <a:chOff x="710098" y="611769"/>
            <a:chExt cx="18580100" cy="436880"/>
          </a:xfrm>
        </p:grpSpPr>
        <p:sp>
          <p:nvSpPr>
            <p:cNvPr id="26" name="object 31">
              <a:extLst>
                <a:ext uri="{FF2B5EF4-FFF2-40B4-BE49-F238E27FC236}">
                  <a16:creationId xmlns:a16="http://schemas.microsoft.com/office/drawing/2014/main" id="{F720A833-79BA-8304-EED0-CCB669F0BE4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27" name="object 32">
              <a:extLst>
                <a:ext uri="{FF2B5EF4-FFF2-40B4-BE49-F238E27FC236}">
                  <a16:creationId xmlns:a16="http://schemas.microsoft.com/office/drawing/2014/main" id="{A1E7BDCA-74BA-E0F8-CA2C-1445C78B9ED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8" name="object 33">
              <a:extLst>
                <a:ext uri="{FF2B5EF4-FFF2-40B4-BE49-F238E27FC236}">
                  <a16:creationId xmlns:a16="http://schemas.microsoft.com/office/drawing/2014/main" id="{765711D3-7A33-3043-5D34-47CDAEFB86D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9" name="object 34">
              <a:extLst>
                <a:ext uri="{FF2B5EF4-FFF2-40B4-BE49-F238E27FC236}">
                  <a16:creationId xmlns:a16="http://schemas.microsoft.com/office/drawing/2014/main" id="{4BDA4084-CCDB-CEA5-A261-8DF33FE3BA80}"/>
                </a:ext>
              </a:extLst>
            </p:cNvPr>
            <p:cNvPicPr/>
            <p:nvPr/>
          </p:nvPicPr>
          <p:blipFill>
            <a:blip r:embed="rId3" cstate="print"/>
            <a:stretch>
              <a:fillRect/>
            </a:stretch>
          </p:blipFill>
          <p:spPr>
            <a:xfrm>
              <a:off x="13157476" y="804493"/>
              <a:ext cx="101839" cy="104719"/>
            </a:xfrm>
            <a:prstGeom prst="rect">
              <a:avLst/>
            </a:prstGeom>
          </p:spPr>
        </p:pic>
        <p:sp>
          <p:nvSpPr>
            <p:cNvPr id="30" name="object 35">
              <a:extLst>
                <a:ext uri="{FF2B5EF4-FFF2-40B4-BE49-F238E27FC236}">
                  <a16:creationId xmlns:a16="http://schemas.microsoft.com/office/drawing/2014/main" id="{7762C6F6-D813-EE91-8C05-C87FB5354B6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1" name="object 36">
              <a:extLst>
                <a:ext uri="{FF2B5EF4-FFF2-40B4-BE49-F238E27FC236}">
                  <a16:creationId xmlns:a16="http://schemas.microsoft.com/office/drawing/2014/main" id="{0F0678FB-7412-0F3F-72A3-E2756E90D5C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2" name="object 37">
              <a:extLst>
                <a:ext uri="{FF2B5EF4-FFF2-40B4-BE49-F238E27FC236}">
                  <a16:creationId xmlns:a16="http://schemas.microsoft.com/office/drawing/2014/main" id="{19252BD7-06FF-E94C-EEBE-BF699F44DE0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3" name="object 38">
              <a:extLst>
                <a:ext uri="{FF2B5EF4-FFF2-40B4-BE49-F238E27FC236}">
                  <a16:creationId xmlns:a16="http://schemas.microsoft.com/office/drawing/2014/main" id="{1BB7AFD4-5BE4-0CC6-4716-0B995B4FDB0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34" name="object 39">
              <a:extLst>
                <a:ext uri="{FF2B5EF4-FFF2-40B4-BE49-F238E27FC236}">
                  <a16:creationId xmlns:a16="http://schemas.microsoft.com/office/drawing/2014/main" id="{48ADE569-F5BA-2ED7-080B-32EC6234FEA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5" name="object 40">
              <a:extLst>
                <a:ext uri="{FF2B5EF4-FFF2-40B4-BE49-F238E27FC236}">
                  <a16:creationId xmlns:a16="http://schemas.microsoft.com/office/drawing/2014/main" id="{CFE61033-33D3-725B-FEB3-BED41F2B1CC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6" name="object 41">
              <a:extLst>
                <a:ext uri="{FF2B5EF4-FFF2-40B4-BE49-F238E27FC236}">
                  <a16:creationId xmlns:a16="http://schemas.microsoft.com/office/drawing/2014/main" id="{A1DADF3A-7B02-7B67-4890-DB3A1E65BD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7" name="object 42">
              <a:extLst>
                <a:ext uri="{FF2B5EF4-FFF2-40B4-BE49-F238E27FC236}">
                  <a16:creationId xmlns:a16="http://schemas.microsoft.com/office/drawing/2014/main" id="{0D9EC0EE-A7E1-340F-1F99-8D8E8D7AF47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8" name="object 43">
              <a:extLst>
                <a:ext uri="{FF2B5EF4-FFF2-40B4-BE49-F238E27FC236}">
                  <a16:creationId xmlns:a16="http://schemas.microsoft.com/office/drawing/2014/main" id="{7CFBDC40-F675-BB08-D954-24A0BCAB6E71}"/>
                </a:ext>
              </a:extLst>
            </p:cNvPr>
            <p:cNvPicPr/>
            <p:nvPr/>
          </p:nvPicPr>
          <p:blipFill>
            <a:blip r:embed="rId4" cstate="print"/>
            <a:stretch>
              <a:fillRect/>
            </a:stretch>
          </p:blipFill>
          <p:spPr>
            <a:xfrm>
              <a:off x="900786" y="665402"/>
              <a:ext cx="90720" cy="160403"/>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fr-FR" sz="6000" b="1" spc="110" dirty="0">
                <a:solidFill>
                  <a:srgbClr val="BE97C5"/>
                </a:solidFill>
                <a:latin typeface="+mn-lt"/>
              </a:rPr>
              <a:t>FOCUS </a:t>
            </a:r>
            <a:r>
              <a:rPr lang="fr-FR" sz="6000" b="1" u="sng" spc="110" dirty="0">
                <a:solidFill>
                  <a:srgbClr val="BE97C5"/>
                </a:solidFill>
                <a:latin typeface="+mn-lt"/>
              </a:rPr>
              <a:t>FAUX</a:t>
            </a:r>
            <a:r>
              <a:rPr lang="fr-FR" sz="6000" b="1" u="sng" spc="-545" dirty="0">
                <a:solidFill>
                  <a:srgbClr val="BE97C5"/>
                </a:solidFill>
                <a:latin typeface="+mn-lt"/>
              </a:rPr>
              <a:t> </a:t>
            </a:r>
            <a:r>
              <a:rPr lang="fr-FR" sz="6000" b="1" u="sng" spc="80" dirty="0">
                <a:solidFill>
                  <a:srgbClr val="BE97C5"/>
                </a:solidFill>
                <a:latin typeface="+mn-lt"/>
              </a:rPr>
              <a:t>SUPPORT</a:t>
            </a:r>
            <a:r>
              <a:rPr lang="fr-FR" sz="6000" b="1" u="sng" spc="-545" dirty="0">
                <a:solidFill>
                  <a:srgbClr val="BE97C5"/>
                </a:solidFill>
                <a:latin typeface="+mn-lt"/>
              </a:rPr>
              <a:t> </a:t>
            </a:r>
            <a:r>
              <a:rPr lang="fr-FR" sz="6000" b="1" u="sng" spc="65" dirty="0">
                <a:solidFill>
                  <a:srgbClr val="BE97C5"/>
                </a:solidFill>
                <a:latin typeface="+mn-lt"/>
              </a:rPr>
              <a:t>MICROSOFT</a:t>
            </a:r>
            <a:endParaRPr lang="fr-FR" sz="6000" b="1" u="sng"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print"/>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print"/>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fr-FR" sz="4100" spc="80" dirty="0">
                <a:solidFill>
                  <a:srgbClr val="FFFFFF"/>
                </a:solidFill>
                <a:latin typeface="+mn-lt"/>
                <a:cs typeface="Trebuchet MS"/>
              </a:rPr>
              <a:t>Plus d’information</a:t>
            </a:r>
            <a:endParaRPr sz="410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sz="4100" spc="285" dirty="0">
                <a:solidFill>
                  <a:srgbClr val="FFFFFF"/>
                </a:solidFill>
                <a:latin typeface="+mn-lt"/>
                <a:cs typeface="Trebuchet MS"/>
              </a:rPr>
              <a:t>sur</a:t>
            </a:r>
            <a:r>
              <a:rPr sz="4100" spc="-409" dirty="0">
                <a:solidFill>
                  <a:srgbClr val="FFFFFF"/>
                </a:solidFill>
                <a:latin typeface="+mn-lt"/>
                <a:cs typeface="Trebuchet MS"/>
              </a:rPr>
              <a:t> </a:t>
            </a:r>
            <a:r>
              <a:rPr sz="4100" u="sng" spc="-10" dirty="0" err="1">
                <a:solidFill>
                  <a:srgbClr val="FFFFFF"/>
                </a:solidFill>
                <a:latin typeface="+mn-lt"/>
                <a:cs typeface="Trebuchet MS"/>
              </a:rPr>
              <a:t>c</a:t>
            </a:r>
            <a:r>
              <a:rPr sz="4100" u="sng" spc="-75" dirty="0" err="1">
                <a:solidFill>
                  <a:srgbClr val="FFFFFF"/>
                </a:solidFill>
                <a:latin typeface="+mn-lt"/>
                <a:cs typeface="Trebuchet MS"/>
              </a:rPr>
              <a:t>y</a:t>
            </a:r>
            <a:r>
              <a:rPr sz="4100" u="sng" spc="45" dirty="0" err="1">
                <a:solidFill>
                  <a:srgbClr val="FFFFFF"/>
                </a:solidFill>
                <a:latin typeface="+mn-lt"/>
                <a:cs typeface="Trebuchet MS"/>
              </a:rPr>
              <a:t>berma</a:t>
            </a:r>
            <a:r>
              <a:rPr sz="4100" u="sng" spc="-204" dirty="0" err="1">
                <a:solidFill>
                  <a:srgbClr val="FFFFFF"/>
                </a:solidFill>
                <a:latin typeface="+mn-lt"/>
                <a:cs typeface="Trebuchet MS"/>
              </a:rPr>
              <a:t>l</a:t>
            </a:r>
            <a:r>
              <a:rPr sz="4100" u="sng" spc="-95" dirty="0" err="1">
                <a:solidFill>
                  <a:srgbClr val="FFFFFF"/>
                </a:solidFill>
                <a:latin typeface="+mn-lt"/>
                <a:cs typeface="Trebuchet MS"/>
              </a:rPr>
              <a:t>v</a:t>
            </a:r>
            <a:r>
              <a:rPr sz="4100" u="sng" spc="45" dirty="0" err="1">
                <a:solidFill>
                  <a:srgbClr val="FFFFFF"/>
                </a:solidFill>
                <a:latin typeface="+mn-lt"/>
                <a:cs typeface="Trebuchet MS"/>
              </a:rPr>
              <a:t>eill</a:t>
            </a:r>
            <a:r>
              <a:rPr sz="4100" u="sng" spc="15" dirty="0" err="1">
                <a:solidFill>
                  <a:srgbClr val="FFFFFF"/>
                </a:solidFill>
                <a:latin typeface="+mn-lt"/>
                <a:cs typeface="Trebuchet MS"/>
              </a:rPr>
              <a:t>a</a:t>
            </a:r>
            <a:r>
              <a:rPr sz="4100" u="sng" spc="45" dirty="0" err="1">
                <a:solidFill>
                  <a:srgbClr val="FFFFFF"/>
                </a:solidFill>
                <a:latin typeface="+mn-lt"/>
                <a:cs typeface="Trebuchet MS"/>
              </a:rPr>
              <a:t>nce</a:t>
            </a:r>
            <a:r>
              <a:rPr lang="fr-FR" sz="4100" u="sng" spc="45" dirty="0">
                <a:solidFill>
                  <a:srgbClr val="FFFFFF"/>
                </a:solidFill>
                <a:latin typeface="+mn-lt"/>
                <a:cs typeface="Trebuchet MS"/>
              </a:rPr>
              <a:t>.gouv.fr</a:t>
            </a:r>
            <a:endParaRPr lang="fr-FR" sz="3600" u="sng" spc="-7" baseline="-19675"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3700" b="1" spc="-150" dirty="0">
                <a:solidFill>
                  <a:srgbClr val="231F20"/>
                </a:solidFill>
                <a:uFill>
                  <a:solidFill>
                    <a:srgbClr val="231F20"/>
                  </a:solidFill>
                </a:uFill>
                <a:latin typeface="Calibri"/>
                <a:cs typeface="Calibri"/>
              </a:rPr>
              <a:t>Microsoft ne vous appellera jamais pour vous demander des informations financières ou personnelles, ni pour vous proposer un support technique afin de réparer votre ordinateur sans que vous l’ayez sollicité, ni pour vous demander de payer le support technique sous forme de crypto-monnaie comme le Bitcoin ou avec des cartes cadeaux.</a:t>
            </a:r>
            <a:endParaRPr lang="fr-FR" sz="3700" b="1" spc="-15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4" name="object 4"/>
            <p:cNvPicPr/>
            <p:nvPr/>
          </p:nvPicPr>
          <p:blipFill>
            <a:blip r:embed="rId3" cstate="print"/>
            <a:stretch>
              <a:fillRect/>
            </a:stretch>
          </p:blipFill>
          <p:spPr>
            <a:xfrm>
              <a:off x="2067305" y="3504178"/>
              <a:ext cx="16084261" cy="7073497"/>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fr-FR" sz="6200" b="1" spc="-150" dirty="0">
                <a:solidFill>
                  <a:srgbClr val="1D1D1B"/>
                </a:solidFill>
              </a:rPr>
              <a:t>COMMENT RÉAGIR SI ON VOUS APPELLE</a:t>
            </a:r>
            <a:br>
              <a:rPr lang="fr-FR" sz="6200" b="1" spc="-150" dirty="0"/>
            </a:br>
            <a:r>
              <a:rPr lang="fr-FR" sz="6200" b="1" spc="-150" dirty="0">
                <a:solidFill>
                  <a:srgbClr val="1D1D1B"/>
                </a:solidFill>
              </a:rPr>
              <a:t>OU SI UN PSEUDO MESSAGE D’ERREUR S’AFFICHE ?</a:t>
            </a:r>
            <a:endParaRPr lang="fr-FR" sz="6200" b="1" spc="-150" dirty="0"/>
          </a:p>
        </p:txBody>
      </p:sp>
      <p:sp>
        <p:nvSpPr>
          <p:cNvPr id="6" name="object 6"/>
          <p:cNvSpPr txBox="1">
            <a:spLocks noGrp="1"/>
          </p:cNvSpPr>
          <p:nvPr>
            <p:ph sz="half" idx="3"/>
          </p:nvPr>
        </p:nvSpPr>
        <p:spPr>
          <a:xfrm>
            <a:off x="11399931" y="3750570"/>
            <a:ext cx="7066905" cy="15132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FAITES LA MISE À JOUR DE VOTRE</a:t>
            </a:r>
          </a:p>
          <a:p>
            <a:pPr marL="1132840" marR="434340">
              <a:lnSpc>
                <a:spcPts val="3729"/>
              </a:lnSpc>
              <a:spcBef>
                <a:spcPts val="55"/>
              </a:spcBef>
            </a:pPr>
            <a:r>
              <a:rPr lang="fr-FR" b="1" spc="-150" dirty="0"/>
              <a:t>NAVIGATEUR WEB ET DE VOTRE SYSTÈME D’EXPLOITATION</a:t>
            </a:r>
          </a:p>
        </p:txBody>
      </p:sp>
      <p:sp>
        <p:nvSpPr>
          <p:cNvPr id="7" name="object 7"/>
          <p:cNvSpPr txBox="1">
            <a:spLocks noGrp="1"/>
          </p:cNvSpPr>
          <p:nvPr>
            <p:ph sz="half" idx="2"/>
          </p:nvPr>
        </p:nvSpPr>
        <p:spPr>
          <a:xfrm>
            <a:off x="2281296" y="3657025"/>
            <a:ext cx="6903846" cy="6711068"/>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RACCROCHEZ</a:t>
            </a:r>
            <a:br>
              <a:rPr lang="fr-FR" b="1" spc="-150" dirty="0"/>
            </a:b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NE FAITES PAS DE MANIPULATION SUR VOTRE APPAREIL</a:t>
            </a:r>
            <a:br>
              <a:rPr lang="fr-FR" b="1" spc="-150" dirty="0"/>
            </a:br>
            <a:br>
              <a:rPr lang="fr-FR" sz="1400" b="1" spc="-150" dirty="0"/>
            </a:br>
            <a:endParaRPr lang="fr-FR" sz="100" b="1" spc="-150" dirty="0"/>
          </a:p>
          <a:p>
            <a:pPr marL="1100455" marR="43180" indent="-1016635">
              <a:lnSpc>
                <a:spcPct val="82000"/>
              </a:lnSpc>
              <a:spcBef>
                <a:spcPts val="4395"/>
              </a:spcBef>
              <a:buSzPct val="160869"/>
              <a:buAutoNum type="arabicPlain"/>
              <a:tabLst>
                <a:tab pos="1100455" algn="l"/>
                <a:tab pos="1101090" algn="l"/>
              </a:tabLst>
            </a:pPr>
            <a:r>
              <a:rPr lang="fr-FR" sz="3450" b="1" spc="-150" dirty="0"/>
              <a:t>NE COMMUNIQUEZ RIEN </a:t>
            </a:r>
            <a:br>
              <a:rPr lang="fr-FR" sz="3450" b="1" spc="-150" dirty="0"/>
            </a:br>
            <a:r>
              <a:rPr lang="fr-FR" sz="3450" b="1" spc="-150" dirty="0"/>
              <a:t>À DES INCONNUS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APPELEZ DIRECTEMENT UN NUMÉRO AUTHENTIQUE</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PROTÉGEZ VOTRE ORDINATEUR</a:t>
            </a:r>
          </a:p>
        </p:txBody>
      </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393581" y="5654278"/>
            <a:ext cx="7066905" cy="4529445"/>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1009650">
              <a:lnSpc>
                <a:spcPts val="6250"/>
              </a:lnSpc>
              <a:spcBef>
                <a:spcPts val="2195"/>
              </a:spcBef>
              <a:buSzPct val="160869"/>
              <a:buFontTx/>
              <a:buAutoNum type="arabicPlain" startAt="7"/>
              <a:tabLst>
                <a:tab pos="1132840" algn="l"/>
                <a:tab pos="1133475" algn="l"/>
              </a:tabLst>
            </a:pPr>
            <a:r>
              <a:rPr lang="fr-FR" b="1" spc="-150" dirty="0"/>
              <a:t>ACTIVEZ VOTRE BLOQUEUR</a:t>
            </a:r>
          </a:p>
          <a:p>
            <a:pPr marL="1132840">
              <a:lnSpc>
                <a:spcPts val="3729"/>
              </a:lnSpc>
            </a:pPr>
            <a:r>
              <a:rPr lang="fr-FR" b="1" spc="-150" dirty="0"/>
              <a:t>DE FENÊTRES CONTEXTUELLES</a:t>
            </a:r>
            <a:r>
              <a:rPr lang="fr-FR" sz="1000" b="1" spc="-150" dirty="0"/>
              <a:t> </a:t>
            </a:r>
          </a:p>
          <a:p>
            <a:pPr marL="1153160" indent="-1021715">
              <a:spcBef>
                <a:spcPts val="1860"/>
              </a:spcBef>
              <a:buSzPct val="160869"/>
              <a:buFontTx/>
              <a:buAutoNum type="arabicPlain" startAt="8"/>
              <a:tabLst>
                <a:tab pos="1153160" algn="l"/>
                <a:tab pos="1153795" algn="l"/>
              </a:tabLst>
            </a:pPr>
            <a:r>
              <a:rPr lang="fr-FR" b="1" spc="-150" dirty="0"/>
              <a:t>FERMEZ VOTRE NAVIGATEUR</a:t>
            </a:r>
          </a:p>
          <a:p>
            <a:pPr marL="1153160" indent="-1021715">
              <a:spcBef>
                <a:spcPts val="1860"/>
              </a:spcBef>
              <a:buSzPct val="160869"/>
              <a:buFontTx/>
              <a:buAutoNum type="arabicPlain" startAt="8"/>
              <a:tabLst>
                <a:tab pos="1153160" algn="l"/>
                <a:tab pos="1153795" algn="l"/>
              </a:tabLst>
            </a:pPr>
            <a:endParaRPr lang="fr-FR" sz="1000" b="1" spc="-150" dirty="0"/>
          </a:p>
          <a:p>
            <a:pPr marL="1153160" indent="-1022350">
              <a:spcBef>
                <a:spcPts val="2745"/>
              </a:spcBef>
              <a:buSzPct val="160869"/>
              <a:buFontTx/>
              <a:buAutoNum type="arabicPlain" startAt="8"/>
              <a:tabLst>
                <a:tab pos="1153160" algn="l"/>
                <a:tab pos="1153795" algn="l"/>
              </a:tabLst>
            </a:pPr>
            <a:r>
              <a:rPr lang="fr-FR" b="1" spc="-150" dirty="0"/>
              <a:t>RÉINITIALISEZ VOTRE APPAREIL</a:t>
            </a:r>
            <a:br>
              <a:rPr lang="fr-FR" b="1" spc="-150" dirty="0"/>
            </a:br>
            <a:r>
              <a:rPr lang="fr-FR" sz="2000" b="1" spc="-150" dirty="0"/>
              <a:t> </a:t>
            </a:r>
          </a:p>
          <a:p>
            <a:pPr marL="1152525" indent="-1140460">
              <a:spcBef>
                <a:spcPts val="2810"/>
              </a:spcBef>
              <a:buSzPct val="160869"/>
              <a:buFontTx/>
              <a:buAutoNum type="arabicPlain" startAt="8"/>
              <a:tabLst>
                <a:tab pos="1152525" algn="l"/>
                <a:tab pos="1153160" algn="l"/>
              </a:tabLst>
            </a:pPr>
            <a:r>
              <a:rPr lang="fr-FR" b="1" spc="-150" dirty="0"/>
              <a:t>PARLEZ-EN AUTOUR DE VOUS</a:t>
            </a:r>
          </a:p>
        </p:txBody>
      </p:sp>
      <p:sp>
        <p:nvSpPr>
          <p:cNvPr id="8" name="object 77">
            <a:extLst>
              <a:ext uri="{FF2B5EF4-FFF2-40B4-BE49-F238E27FC236}">
                <a16:creationId xmlns:a16="http://schemas.microsoft.com/office/drawing/2014/main" id="{13A23D41-0B5D-7A28-28CE-60F268DDF65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9" name="object 28">
            <a:extLst>
              <a:ext uri="{FF2B5EF4-FFF2-40B4-BE49-F238E27FC236}">
                <a16:creationId xmlns:a16="http://schemas.microsoft.com/office/drawing/2014/main" id="{2589CB08-EE98-41C1-0484-8DC042222BD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10" name="object 30">
            <a:extLst>
              <a:ext uri="{FF2B5EF4-FFF2-40B4-BE49-F238E27FC236}">
                <a16:creationId xmlns:a16="http://schemas.microsoft.com/office/drawing/2014/main" id="{42F5DAAE-D125-C54C-A678-46A08047B81D}"/>
              </a:ext>
            </a:extLst>
          </p:cNvPr>
          <p:cNvGrpSpPr/>
          <p:nvPr/>
        </p:nvGrpSpPr>
        <p:grpSpPr>
          <a:xfrm>
            <a:off x="710098" y="611769"/>
            <a:ext cx="18580100" cy="436880"/>
            <a:chOff x="710098" y="611769"/>
            <a:chExt cx="18580100" cy="436880"/>
          </a:xfrm>
        </p:grpSpPr>
        <p:sp>
          <p:nvSpPr>
            <p:cNvPr id="11" name="object 31">
              <a:extLst>
                <a:ext uri="{FF2B5EF4-FFF2-40B4-BE49-F238E27FC236}">
                  <a16:creationId xmlns:a16="http://schemas.microsoft.com/office/drawing/2014/main" id="{129A280B-A495-770C-518B-47633CB5718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12" name="object 32">
              <a:extLst>
                <a:ext uri="{FF2B5EF4-FFF2-40B4-BE49-F238E27FC236}">
                  <a16:creationId xmlns:a16="http://schemas.microsoft.com/office/drawing/2014/main" id="{586AFFC1-24C5-8D55-010C-4D413DFA0D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C835ACE0-1091-ED7E-53F1-5B5C109F755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7AD1D41C-316A-2EA4-8095-BF37927E46EE}"/>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55C1B82D-0491-3816-C98F-A24D2CD8E60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9604593D-A4EE-6874-3EE4-847F824B070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61D4427A-2080-F36D-161E-52AA08FE689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8">
              <a:extLst>
                <a:ext uri="{FF2B5EF4-FFF2-40B4-BE49-F238E27FC236}">
                  <a16:creationId xmlns:a16="http://schemas.microsoft.com/office/drawing/2014/main" id="{33D0458B-D9D5-00A2-22A7-CA26C7E78DB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19" name="object 39">
              <a:extLst>
                <a:ext uri="{FF2B5EF4-FFF2-40B4-BE49-F238E27FC236}">
                  <a16:creationId xmlns:a16="http://schemas.microsoft.com/office/drawing/2014/main" id="{1511AE19-D506-EEA4-DF56-9933042B1E9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2" name="object 40">
              <a:extLst>
                <a:ext uri="{FF2B5EF4-FFF2-40B4-BE49-F238E27FC236}">
                  <a16:creationId xmlns:a16="http://schemas.microsoft.com/office/drawing/2014/main" id="{D7126A20-4D2E-BE79-AD94-4C3AE110679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3" name="object 41">
              <a:extLst>
                <a:ext uri="{FF2B5EF4-FFF2-40B4-BE49-F238E27FC236}">
                  <a16:creationId xmlns:a16="http://schemas.microsoft.com/office/drawing/2014/main" id="{3AED5771-2927-443C-A9D8-69599D268DD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5" name="object 42">
              <a:extLst>
                <a:ext uri="{FF2B5EF4-FFF2-40B4-BE49-F238E27FC236}">
                  <a16:creationId xmlns:a16="http://schemas.microsoft.com/office/drawing/2014/main" id="{ED6D9859-116B-3DF1-BE95-126F38838825}"/>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6" name="object 43">
              <a:extLst>
                <a:ext uri="{FF2B5EF4-FFF2-40B4-BE49-F238E27FC236}">
                  <a16:creationId xmlns:a16="http://schemas.microsoft.com/office/drawing/2014/main" id="{1EB8C04F-BC04-DA6B-9DD4-925BAC40B12A}"/>
                </a:ext>
              </a:extLst>
            </p:cNvPr>
            <p:cNvPicPr/>
            <p:nvPr/>
          </p:nvPicPr>
          <p:blipFill>
            <a:blip r:embed="rId5" cstate="print"/>
            <a:stretch>
              <a:fillRect/>
            </a:stretch>
          </p:blipFill>
          <p:spPr>
            <a:xfrm>
              <a:off x="900786" y="665402"/>
              <a:ext cx="90720" cy="160403"/>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451460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2"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3"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4"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5"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0771003" y="1737612"/>
            <a:ext cx="4715510" cy="4274185"/>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4506042"/>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2900" b="1" u="sng" spc="-150" dirty="0">
                <a:solidFill>
                  <a:srgbClr val="231F20"/>
                </a:solidFill>
                <a:uFill>
                  <a:solidFill>
                    <a:srgbClr val="231F20"/>
                  </a:solidFill>
                </a:uFill>
                <a:latin typeface="Calibri"/>
                <a:cs typeface="Calibri"/>
              </a:rPr>
              <a:t>NE CLIQUEZ PAS </a:t>
            </a:r>
            <a:r>
              <a:rPr lang="fr-FR" sz="2900" b="1" spc="-150" dirty="0">
                <a:solidFill>
                  <a:srgbClr val="231F20"/>
                </a:solidFill>
                <a:latin typeface="Calibri"/>
                <a:cs typeface="Calibri"/>
              </a:rPr>
              <a:t> SUR LES MESSAGES URGENTS QUI</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APPARAISSENT</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PENDANT QUE VOUS NAVIGUEZ EN LIGNE ET NE COMPOSEZ PAS LE NUMÉRO</a:t>
            </a:r>
            <a:endParaRPr lang="fr-FR" sz="2900" b="1" spc="-150" dirty="0">
              <a:latin typeface="Calibri"/>
              <a:cs typeface="Calibri"/>
            </a:endParaRPr>
          </a:p>
          <a:p>
            <a:pPr algn="ctr">
              <a:lnSpc>
                <a:spcPct val="100000"/>
              </a:lnSpc>
              <a:spcBef>
                <a:spcPts val="434"/>
              </a:spcBef>
            </a:pPr>
            <a:r>
              <a:rPr lang="fr-FR" sz="2900" b="1" spc="-150" dirty="0">
                <a:solidFill>
                  <a:srgbClr val="231F20"/>
                </a:solidFill>
                <a:latin typeface="Calibri"/>
                <a:cs typeface="Calibri"/>
              </a:rPr>
              <a:t>FOURNI</a:t>
            </a:r>
            <a:endParaRPr lang="fr-FR" sz="2900" b="1" spc="-150" dirty="0">
              <a:latin typeface="Calibri"/>
              <a:cs typeface="Calibri"/>
            </a:endParaRP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N’INSTALLEZ JAMAIS D’APPLICATION</a:t>
            </a:r>
            <a:r>
              <a:rPr lang="fr-FR" sz="2900" b="1" spc="-150" dirty="0">
                <a:solidFill>
                  <a:srgbClr val="231F20"/>
                </a:solidFill>
                <a:latin typeface="Calibri"/>
                <a:cs typeface="Calibri"/>
              </a:rPr>
              <a:t> À LA DEMANDE D’UNE PERSONNE QUE VOUS NE CONNAISSEZ PAS</a:t>
            </a:r>
            <a:endParaRPr lang="fr-FR" sz="2900" b="1" spc="-150" dirty="0">
              <a:latin typeface="Calibri"/>
              <a:cs typeface="Calibri"/>
            </a:endParaRPr>
          </a:p>
        </p:txBody>
      </p:sp>
      <p:sp>
        <p:nvSpPr>
          <p:cNvPr id="38" name="object 38"/>
          <p:cNvSpPr txBox="1"/>
          <p:nvPr/>
        </p:nvSpPr>
        <p:spPr>
          <a:xfrm>
            <a:off x="11224345" y="3992188"/>
            <a:ext cx="4009305" cy="1484958"/>
          </a:xfrm>
          <a:prstGeom prst="rect">
            <a:avLst/>
          </a:prstGeom>
        </p:spPr>
        <p:txBody>
          <a:bodyPr vert="horz" wrap="square" lIns="0" tIns="12065" rIns="0" bIns="0" rtlCol="0">
            <a:spAutoFit/>
          </a:bodyPr>
          <a:lstStyle/>
          <a:p>
            <a:pPr marL="12065" marR="5080" algn="ctr">
              <a:lnSpc>
                <a:spcPct val="112400"/>
              </a:lnSpc>
              <a:spcBef>
                <a:spcPts val="95"/>
              </a:spcBef>
            </a:pPr>
            <a:r>
              <a:rPr lang="fr-FR" sz="2900" b="1" u="sng" spc="-150" dirty="0">
                <a:solidFill>
                  <a:srgbClr val="0000FF"/>
                </a:solidFill>
                <a:uFill>
                  <a:solidFill>
                    <a:srgbClr val="A563C6"/>
                  </a:solidFill>
                </a:uFill>
                <a:latin typeface="Calibri"/>
                <a:cs typeface="Calibri"/>
                <a:hlinkClick r:id="rId6"/>
              </a:rPr>
              <a:t>FORMULAIRE DE </a:t>
            </a:r>
            <a:r>
              <a:rPr lang="fr-FR" sz="2900" b="1" u="sng" spc="-150" dirty="0">
                <a:solidFill>
                  <a:schemeClr val="tx1"/>
                </a:solidFill>
                <a:uFill>
                  <a:solidFill>
                    <a:srgbClr val="A563C6"/>
                  </a:solidFill>
                </a:uFill>
                <a:latin typeface="Calibri"/>
                <a:cs typeface="Calibri"/>
                <a:hlinkClick r:id="rId6"/>
              </a:rPr>
              <a:t>CHOIX</a:t>
            </a:r>
            <a:r>
              <a:rPr lang="fr-FR" sz="2900" b="1" spc="-150" dirty="0">
                <a:solidFill>
                  <a:schemeClr val="tx1"/>
                </a:solidFill>
                <a:latin typeface="Calibri"/>
                <a:cs typeface="Calibri"/>
                <a:hlinkClick r:id="rId6"/>
              </a:rPr>
              <a:t> </a:t>
            </a:r>
            <a:r>
              <a:rPr lang="fr-FR" sz="2900" b="1" u="sng" spc="-150" dirty="0">
                <a:solidFill>
                  <a:srgbClr val="0000FF"/>
                </a:solidFill>
                <a:uFill>
                  <a:solidFill>
                    <a:srgbClr val="A563C6"/>
                  </a:solidFill>
                </a:uFill>
                <a:latin typeface="Calibri"/>
                <a:cs typeface="Calibri"/>
                <a:hlinkClick r:id="rId6"/>
              </a:rPr>
              <a:t>GUIDÉ</a:t>
            </a:r>
            <a:r>
              <a:rPr lang="fr-FR" sz="2900" b="1" spc="-150" dirty="0">
                <a:solidFill>
                  <a:schemeClr val="tx1"/>
                </a:solidFill>
                <a:latin typeface="Calibri"/>
                <a:cs typeface="Calibri"/>
                <a:hlinkClick r:id="rId6"/>
              </a:rPr>
              <a:t> </a:t>
            </a:r>
            <a:r>
              <a:rPr lang="fr-FR" sz="2900" b="1" spc="-150" dirty="0">
                <a:solidFill>
                  <a:schemeClr val="tx1"/>
                </a:solidFill>
                <a:latin typeface="Calibri"/>
                <a:cs typeface="Calibri"/>
              </a:rPr>
              <a:t>DISPONIBLE SUR SERVICE-PUBLIC.FR</a:t>
            </a:r>
          </a:p>
        </p:txBody>
      </p:sp>
      <p:sp>
        <p:nvSpPr>
          <p:cNvPr id="39" name="object 39"/>
          <p:cNvSpPr txBox="1"/>
          <p:nvPr/>
        </p:nvSpPr>
        <p:spPr>
          <a:xfrm>
            <a:off x="13928061" y="6620709"/>
            <a:ext cx="4458970" cy="3508653"/>
          </a:xfrm>
          <a:prstGeom prst="rect">
            <a:avLst/>
          </a:prstGeom>
        </p:spPr>
        <p:txBody>
          <a:bodyPr vert="horz" wrap="square" lIns="0" tIns="12065" rIns="0" bIns="0" rtlCol="0">
            <a:spAutoFit/>
          </a:bodyPr>
          <a:lstStyle/>
          <a:p>
            <a:pPr marL="848360" marR="114935" indent="-704215">
              <a:lnSpc>
                <a:spcPct val="112400"/>
              </a:lnSpc>
              <a:spcBef>
                <a:spcPts val="95"/>
              </a:spcBef>
            </a:pPr>
            <a:r>
              <a:rPr lang="fr-FR" sz="2900" b="1" spc="-150" dirty="0">
                <a:solidFill>
                  <a:srgbClr val="231F20"/>
                </a:solidFill>
                <a:latin typeface="Calibri"/>
                <a:cs typeface="Calibri"/>
              </a:rPr>
              <a:t>SI VOUS ÊTES CONFRONTÉ À UNE ARNAQUE,</a:t>
            </a:r>
            <a:endParaRPr lang="fr-FR" sz="2900" b="1" spc="-150" dirty="0">
              <a:latin typeface="Calibri"/>
              <a:cs typeface="Calibri"/>
            </a:endParaRPr>
          </a:p>
          <a:p>
            <a:pPr marL="254000" marR="224154" indent="209550">
              <a:lnSpc>
                <a:spcPct val="112400"/>
              </a:lnSpc>
            </a:pPr>
            <a:r>
              <a:rPr lang="fr-FR" sz="2900" b="1" u="sng" spc="-150" dirty="0">
                <a:solidFill>
                  <a:srgbClr val="231F20"/>
                </a:solidFill>
                <a:uFill>
                  <a:solidFill>
                    <a:srgbClr val="231F20"/>
                  </a:solidFill>
                </a:uFill>
                <a:latin typeface="Calibri"/>
                <a:cs typeface="Calibri"/>
              </a:rPr>
              <a:t>PARLEZ-EN</a:t>
            </a:r>
            <a:r>
              <a:rPr lang="fr-FR" sz="2900" b="1" spc="-150" dirty="0">
                <a:solidFill>
                  <a:srgbClr val="231F20"/>
                </a:solidFill>
                <a:latin typeface="Calibri"/>
                <a:cs typeface="Calibri"/>
              </a:rPr>
              <a:t> À UN AMI, À UN COLLÈGUE OU À UN</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MEMBRE DE VOTRE FAMILLE POUR LES SENSIBILISER</a:t>
            </a:r>
            <a:endParaRPr lang="fr-FR" sz="2900" b="1" spc="-150" dirty="0">
              <a:latin typeface="Calibri"/>
              <a:cs typeface="Calibri"/>
            </a:endParaRPr>
          </a:p>
          <a:p>
            <a:pPr marL="22225" algn="ctr">
              <a:lnSpc>
                <a:spcPct val="100000"/>
              </a:lnSpc>
              <a:spcBef>
                <a:spcPts val="434"/>
              </a:spcBef>
            </a:pPr>
            <a:r>
              <a:rPr lang="fr-FR" sz="2900" b="1" spc="-150" dirty="0">
                <a:solidFill>
                  <a:srgbClr val="231F20"/>
                </a:solidFill>
                <a:latin typeface="Calibri"/>
                <a:cs typeface="Calibri"/>
              </a:rPr>
              <a:t>À CETTE MENACE</a:t>
            </a:r>
            <a:endParaRPr lang="fr-FR" sz="2900" b="1" spc="-150" dirty="0">
              <a:latin typeface="Calibri"/>
              <a:cs typeface="Calibri"/>
            </a:endParaRPr>
          </a:p>
        </p:txBody>
      </p:sp>
      <p:sp>
        <p:nvSpPr>
          <p:cNvPr id="40" name="object 40"/>
          <p:cNvSpPr txBox="1"/>
          <p:nvPr/>
        </p:nvSpPr>
        <p:spPr>
          <a:xfrm>
            <a:off x="6574003" y="4277175"/>
            <a:ext cx="3533140" cy="2486193"/>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rgbClr val="231F20"/>
                </a:solidFill>
                <a:uFill>
                  <a:solidFill>
                    <a:srgbClr val="231F20"/>
                  </a:solidFill>
                </a:uFill>
                <a:latin typeface="Calibri"/>
                <a:cs typeface="Calibri"/>
              </a:rPr>
              <a:t>RACCROCHEZ</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SI ON VOUS DEMANDE DE FAIRE DES</a:t>
            </a:r>
            <a:endParaRPr lang="fr-FR" sz="2900" b="1" spc="-150" dirty="0">
              <a:latin typeface="Calibri"/>
              <a:cs typeface="Calibri"/>
            </a:endParaRPr>
          </a:p>
          <a:p>
            <a:pPr marL="99060" marR="91440" algn="ctr">
              <a:lnSpc>
                <a:spcPct val="112400"/>
              </a:lnSpc>
            </a:pPr>
            <a:r>
              <a:rPr lang="fr-FR" sz="2900" b="1" spc="-150" dirty="0">
                <a:solidFill>
                  <a:srgbClr val="231F20"/>
                </a:solidFill>
                <a:latin typeface="Calibri"/>
                <a:cs typeface="Calibri"/>
              </a:rPr>
              <a:t>MANIPULATIONS SUR VOTRE ORDINATEUR</a:t>
            </a:r>
            <a:endParaRPr lang="fr-FR" sz="2900" b="1" spc="-150" dirty="0">
              <a:latin typeface="Calibri"/>
              <a:cs typeface="Calibri"/>
            </a:endParaRPr>
          </a:p>
        </p:txBody>
      </p:sp>
      <p:sp>
        <p:nvSpPr>
          <p:cNvPr id="66" name="object 37">
            <a:extLst>
              <a:ext uri="{FF2B5EF4-FFF2-40B4-BE49-F238E27FC236}">
                <a16:creationId xmlns:a16="http://schemas.microsoft.com/office/drawing/2014/main" id="{B368318B-D1E0-C5CA-8E6B-7029368CEAAC}"/>
              </a:ext>
            </a:extLst>
          </p:cNvPr>
          <p:cNvSpPr txBox="1"/>
          <p:nvPr/>
        </p:nvSpPr>
        <p:spPr>
          <a:xfrm>
            <a:off x="11338007" y="2004569"/>
            <a:ext cx="3524250" cy="19863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SIGNALEZ</a:t>
            </a:r>
            <a:endParaRPr lang="fr-FR" sz="2900" b="1" spc="-150" dirty="0">
              <a:solidFill>
                <a:schemeClr val="tx1"/>
              </a:solidFill>
              <a:latin typeface="Calibri"/>
              <a:cs typeface="Calibri"/>
            </a:endParaRPr>
          </a:p>
          <a:p>
            <a:pPr marL="12700" marR="5080" indent="-22860" algn="ctr">
              <a:lnSpc>
                <a:spcPct val="112400"/>
              </a:lnSpc>
            </a:pPr>
            <a:r>
              <a:rPr lang="fr-FR" sz="2900" b="1" u="sng" spc="-150" dirty="0">
                <a:solidFill>
                  <a:schemeClr val="tx1"/>
                </a:solidFill>
                <a:uFill>
                  <a:solidFill>
                    <a:srgbClr val="231F20"/>
                  </a:solidFill>
                </a:uFill>
                <a:latin typeface="Calibri"/>
                <a:cs typeface="Calibri"/>
              </a:rPr>
              <a:t>LES ESCROQUERIES</a:t>
            </a:r>
            <a:r>
              <a:rPr lang="fr-FR" sz="2900" b="1" spc="-150" dirty="0">
                <a:solidFill>
                  <a:schemeClr val="tx1"/>
                </a:solidFill>
                <a:latin typeface="Calibri"/>
                <a:cs typeface="Calibri"/>
              </a:rPr>
              <a:t>, GRÂCE AU DISPOSITIF THESEE ET LE</a:t>
            </a:r>
          </a:p>
        </p:txBody>
      </p:sp>
      <p:sp>
        <p:nvSpPr>
          <p:cNvPr id="24" name="object 77">
            <a:extLst>
              <a:ext uri="{FF2B5EF4-FFF2-40B4-BE49-F238E27FC236}">
                <a16:creationId xmlns:a16="http://schemas.microsoft.com/office/drawing/2014/main" id="{96936CB0-F95C-F689-6F41-7315805DA36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7" name="object 28">
            <a:extLst>
              <a:ext uri="{FF2B5EF4-FFF2-40B4-BE49-F238E27FC236}">
                <a16:creationId xmlns:a16="http://schemas.microsoft.com/office/drawing/2014/main" id="{457B9420-4FAC-D3EB-CF04-ECA58224A599}"/>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41" name="object 30">
            <a:extLst>
              <a:ext uri="{FF2B5EF4-FFF2-40B4-BE49-F238E27FC236}">
                <a16:creationId xmlns:a16="http://schemas.microsoft.com/office/drawing/2014/main" id="{856F28DF-4CAB-D5EF-D4E7-E94894192B3F}"/>
              </a:ext>
            </a:extLst>
          </p:cNvPr>
          <p:cNvGrpSpPr/>
          <p:nvPr/>
        </p:nvGrpSpPr>
        <p:grpSpPr>
          <a:xfrm>
            <a:off x="710098" y="611769"/>
            <a:ext cx="18580100" cy="436880"/>
            <a:chOff x="710098" y="611769"/>
            <a:chExt cx="18580100" cy="436880"/>
          </a:xfrm>
        </p:grpSpPr>
        <p:sp>
          <p:nvSpPr>
            <p:cNvPr id="42" name="object 31">
              <a:extLst>
                <a:ext uri="{FF2B5EF4-FFF2-40B4-BE49-F238E27FC236}">
                  <a16:creationId xmlns:a16="http://schemas.microsoft.com/office/drawing/2014/main" id="{C9E664BA-FCE0-D523-D737-02A249401BE9}"/>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43" name="object 32">
              <a:extLst>
                <a:ext uri="{FF2B5EF4-FFF2-40B4-BE49-F238E27FC236}">
                  <a16:creationId xmlns:a16="http://schemas.microsoft.com/office/drawing/2014/main" id="{CDF1A74A-FC1E-2AEA-5008-5FBFCA1FBDD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44" name="object 33">
              <a:extLst>
                <a:ext uri="{FF2B5EF4-FFF2-40B4-BE49-F238E27FC236}">
                  <a16:creationId xmlns:a16="http://schemas.microsoft.com/office/drawing/2014/main" id="{0DBD8FF7-B62F-5004-0DE8-8655BE9732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45" name="object 34">
              <a:extLst>
                <a:ext uri="{FF2B5EF4-FFF2-40B4-BE49-F238E27FC236}">
                  <a16:creationId xmlns:a16="http://schemas.microsoft.com/office/drawing/2014/main" id="{EBD75198-703E-59C6-CFC7-7DE6143E3A79}"/>
                </a:ext>
              </a:extLst>
            </p:cNvPr>
            <p:cNvPicPr/>
            <p:nvPr/>
          </p:nvPicPr>
          <p:blipFill>
            <a:blip r:embed="rId7" cstate="print"/>
            <a:stretch>
              <a:fillRect/>
            </a:stretch>
          </p:blipFill>
          <p:spPr>
            <a:xfrm>
              <a:off x="13157476" y="804493"/>
              <a:ext cx="101839" cy="104719"/>
            </a:xfrm>
            <a:prstGeom prst="rect">
              <a:avLst/>
            </a:prstGeom>
          </p:spPr>
        </p:pic>
        <p:sp>
          <p:nvSpPr>
            <p:cNvPr id="46" name="object 35">
              <a:extLst>
                <a:ext uri="{FF2B5EF4-FFF2-40B4-BE49-F238E27FC236}">
                  <a16:creationId xmlns:a16="http://schemas.microsoft.com/office/drawing/2014/main" id="{46533102-0F5D-24AD-4E92-7CA532FA24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7" name="object 36">
              <a:extLst>
                <a:ext uri="{FF2B5EF4-FFF2-40B4-BE49-F238E27FC236}">
                  <a16:creationId xmlns:a16="http://schemas.microsoft.com/office/drawing/2014/main" id="{21CC77FC-E1CD-CBE8-810A-D19396A71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8" name="object 37">
              <a:extLst>
                <a:ext uri="{FF2B5EF4-FFF2-40B4-BE49-F238E27FC236}">
                  <a16:creationId xmlns:a16="http://schemas.microsoft.com/office/drawing/2014/main" id="{70646FA9-467A-81F4-C9AB-C69E862B9D8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9" name="object 38">
              <a:extLst>
                <a:ext uri="{FF2B5EF4-FFF2-40B4-BE49-F238E27FC236}">
                  <a16:creationId xmlns:a16="http://schemas.microsoft.com/office/drawing/2014/main" id="{56A84CA7-955B-A6F3-7E5D-2C93FA7C9F0D}"/>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0" name="object 39">
              <a:extLst>
                <a:ext uri="{FF2B5EF4-FFF2-40B4-BE49-F238E27FC236}">
                  <a16:creationId xmlns:a16="http://schemas.microsoft.com/office/drawing/2014/main" id="{63A5CBE2-6C01-00D2-90BD-FA7BB035828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1" name="object 40">
              <a:extLst>
                <a:ext uri="{FF2B5EF4-FFF2-40B4-BE49-F238E27FC236}">
                  <a16:creationId xmlns:a16="http://schemas.microsoft.com/office/drawing/2014/main" id="{A8238B65-1C52-0725-0E02-CA252A6E026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2" name="object 41">
              <a:extLst>
                <a:ext uri="{FF2B5EF4-FFF2-40B4-BE49-F238E27FC236}">
                  <a16:creationId xmlns:a16="http://schemas.microsoft.com/office/drawing/2014/main" id="{A5C534CC-9DE0-F0E4-1A35-9DE9F11EC6C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5" name="object 42">
              <a:extLst>
                <a:ext uri="{FF2B5EF4-FFF2-40B4-BE49-F238E27FC236}">
                  <a16:creationId xmlns:a16="http://schemas.microsoft.com/office/drawing/2014/main" id="{06FCBA7D-DC5A-2DE4-473E-5ABE32BD9B1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66AEAD26-C363-D3DF-21F3-1CCF3A6C27A7}"/>
                </a:ext>
              </a:extLst>
            </p:cNvPr>
            <p:cNvPicPr/>
            <p:nvPr/>
          </p:nvPicPr>
          <p:blipFill>
            <a:blip r:embed="rId8" cstate="print"/>
            <a:stretch>
              <a:fillRect/>
            </a:stretch>
          </p:blipFill>
          <p:spPr>
            <a:xfrm>
              <a:off x="900786" y="665402"/>
              <a:ext cx="90720" cy="160403"/>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NE LAISSEZ PAS</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298786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LES CYBERCRIMINELS VOUS VOLER</a:t>
            </a:r>
            <a:endParaRPr lang="fr-FR" sz="10450" b="1" spc="-15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2"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4" cstate="print"/>
            <a:stretch>
              <a:fillRect/>
            </a:stretch>
          </p:blipFill>
          <p:spPr>
            <a:xfrm>
              <a:off x="5971013" y="7412012"/>
              <a:ext cx="91190" cy="87568"/>
            </a:xfrm>
            <a:prstGeom prst="rect">
              <a:avLst/>
            </a:prstGeom>
          </p:spPr>
        </p:pic>
        <p:pic>
          <p:nvPicPr>
            <p:cNvPr id="15" name="object 15"/>
            <p:cNvPicPr/>
            <p:nvPr/>
          </p:nvPicPr>
          <p:blipFill>
            <a:blip r:embed="rId5" cstate="print"/>
            <a:stretch>
              <a:fillRect/>
            </a:stretch>
          </p:blipFill>
          <p:spPr>
            <a:xfrm>
              <a:off x="6135868" y="7396545"/>
              <a:ext cx="91190" cy="87568"/>
            </a:xfrm>
            <a:prstGeom prst="rect">
              <a:avLst/>
            </a:prstGeom>
          </p:spPr>
        </p:pic>
        <p:pic>
          <p:nvPicPr>
            <p:cNvPr id="16" name="object 16"/>
            <p:cNvPicPr/>
            <p:nvPr/>
          </p:nvPicPr>
          <p:blipFill>
            <a:blip r:embed="rId6" cstate="print"/>
            <a:stretch>
              <a:fillRect/>
            </a:stretch>
          </p:blipFill>
          <p:spPr>
            <a:xfrm>
              <a:off x="6300728" y="7381085"/>
              <a:ext cx="91180" cy="87568"/>
            </a:xfrm>
            <a:prstGeom prst="rect">
              <a:avLst/>
            </a:prstGeom>
          </p:spPr>
        </p:pic>
        <p:pic>
          <p:nvPicPr>
            <p:cNvPr id="17" name="object 17"/>
            <p:cNvPicPr/>
            <p:nvPr/>
          </p:nvPicPr>
          <p:blipFill>
            <a:blip r:embed="rId7" cstate="print"/>
            <a:stretch>
              <a:fillRect/>
            </a:stretch>
          </p:blipFill>
          <p:spPr>
            <a:xfrm>
              <a:off x="6465593" y="7365618"/>
              <a:ext cx="91180" cy="87568"/>
            </a:xfrm>
            <a:prstGeom prst="rect">
              <a:avLst/>
            </a:prstGeom>
          </p:spPr>
        </p:pic>
        <p:pic>
          <p:nvPicPr>
            <p:cNvPr id="18" name="object 18"/>
            <p:cNvPicPr/>
            <p:nvPr/>
          </p:nvPicPr>
          <p:blipFill>
            <a:blip r:embed="rId8"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a:solidFill>
                  <a:srgbClr val="4E4E50"/>
                </a:solidFill>
                <a:latin typeface="Lucida Sans"/>
                <a:cs typeface="Lucida Sans"/>
              </a:rPr>
              <a:t>cybersecurite</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3" name="object 23"/>
          <p:cNvSpPr txBox="1"/>
          <p:nvPr/>
        </p:nvSpPr>
        <p:spPr>
          <a:xfrm rot="21300000">
            <a:off x="4609465" y="5228885"/>
            <a:ext cx="3144115" cy="430824"/>
          </a:xfrm>
          <a:prstGeom prst="rect">
            <a:avLst/>
          </a:prstGeom>
        </p:spPr>
        <p:txBody>
          <a:bodyPr vert="horz" wrap="square" lIns="0" tIns="0" rIns="0" bIns="0" rtlCol="0">
            <a:spAutoFit/>
          </a:bodyPr>
          <a:lstStyle/>
          <a:p>
            <a:pPr>
              <a:lnSpc>
                <a:spcPts val="3260"/>
              </a:lnSpc>
            </a:pPr>
            <a:r>
              <a:rPr lang="fr-FR" sz="3350" b="1" spc="-150" dirty="0">
                <a:solidFill>
                  <a:srgbClr val="1D1D1B"/>
                </a:solidFill>
                <a:latin typeface="Calibri"/>
                <a:cs typeface="Calibri"/>
              </a:rPr>
              <a:t>DES TRAV</a:t>
            </a:r>
            <a:r>
              <a:rPr lang="fr-FR" sz="5025" b="1" spc="-150" baseline="1658" dirty="0">
                <a:solidFill>
                  <a:srgbClr val="1D1D1B"/>
                </a:solidFill>
                <a:latin typeface="Calibri"/>
                <a:cs typeface="Calibri"/>
              </a:rPr>
              <a:t>AILLEU</a:t>
            </a:r>
            <a:r>
              <a:rPr lang="fr-FR" sz="5025" b="1" spc="-150" baseline="2487" dirty="0">
                <a:solidFill>
                  <a:srgbClr val="1D1D1B"/>
                </a:solidFill>
                <a:latin typeface="Calibri"/>
                <a:cs typeface="Calibri"/>
              </a:rPr>
              <a:t>RS</a:t>
            </a:r>
            <a:endParaRPr lang="fr-FR" sz="5025" b="1" spc="-150" baseline="2487" dirty="0">
              <a:latin typeface="Calibri"/>
              <a:cs typeface="Calibri"/>
            </a:endParaRPr>
          </a:p>
        </p:txBody>
      </p:sp>
      <p:sp>
        <p:nvSpPr>
          <p:cNvPr id="24" name="object 24"/>
          <p:cNvSpPr txBox="1"/>
          <p:nvPr/>
        </p:nvSpPr>
        <p:spPr>
          <a:xfrm rot="21300000">
            <a:off x="4120467" y="5742694"/>
            <a:ext cx="4218611" cy="430824"/>
          </a:xfrm>
          <a:prstGeom prst="rect">
            <a:avLst/>
          </a:prstGeom>
        </p:spPr>
        <p:txBody>
          <a:bodyPr vert="horz" wrap="square" lIns="0" tIns="0" rIns="0" bIns="0" rtlCol="0">
            <a:spAutoFit/>
          </a:bodyPr>
          <a:lstStyle/>
          <a:p>
            <a:pPr>
              <a:lnSpc>
                <a:spcPts val="3275"/>
              </a:lnSpc>
            </a:pPr>
            <a:r>
              <a:rPr lang="fr-FR" sz="3350" b="1" spc="-150" dirty="0">
                <a:solidFill>
                  <a:srgbClr val="1D1D1B"/>
                </a:solidFill>
                <a:latin typeface="Calibri"/>
                <a:cs typeface="Calibri"/>
              </a:rPr>
              <a:t>DANS LA C</a:t>
            </a:r>
            <a:r>
              <a:rPr lang="fr-FR" sz="5025" b="1" spc="-150" baseline="1658" dirty="0">
                <a:solidFill>
                  <a:srgbClr val="1D1D1B"/>
                </a:solidFill>
                <a:latin typeface="Calibri"/>
                <a:cs typeface="Calibri"/>
              </a:rPr>
              <a:t>YBER</a:t>
            </a:r>
            <a:r>
              <a:rPr lang="fr-FR" sz="5025" b="1" spc="-150" baseline="2487" dirty="0">
                <a:solidFill>
                  <a:srgbClr val="1D1D1B"/>
                </a:solidFill>
                <a:latin typeface="Calibri"/>
                <a:cs typeface="Calibri"/>
              </a:rPr>
              <a:t>SÉCURITÉ</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nSpc>
                <a:spcPts val="3265"/>
              </a:lnSpc>
            </a:pPr>
            <a:r>
              <a:rPr lang="fr-FR" sz="3350" b="1" spc="-300" dirty="0">
                <a:solidFill>
                  <a:srgbClr val="1D1D1B"/>
                </a:solidFill>
                <a:latin typeface="Calibri"/>
                <a:cs typeface="Calibri"/>
              </a:rPr>
              <a:t>ONT MOINS </a:t>
            </a:r>
            <a:r>
              <a:rPr lang="fr-FR" sz="5025" b="1" spc="-300" baseline="1658" dirty="0">
                <a:solidFill>
                  <a:srgbClr val="1D1D1B"/>
                </a:solidFill>
                <a:latin typeface="Calibri"/>
                <a:cs typeface="Calibri"/>
              </a:rPr>
              <a:t>DE 30 </a:t>
            </a:r>
            <a:r>
              <a:rPr lang="fr-FR" sz="5025" b="1" spc="-300" baseline="2487" dirty="0">
                <a:solidFill>
                  <a:srgbClr val="1D1D1B"/>
                </a:solidFill>
                <a:latin typeface="Calibri"/>
                <a:cs typeface="Calibri"/>
              </a:rPr>
              <a:t>ANS</a:t>
            </a:r>
            <a:endParaRPr lang="fr-FR" sz="5025" b="1" spc="-300" baseline="2487" dirty="0">
              <a:latin typeface="Calibri"/>
              <a:cs typeface="Calibri"/>
            </a:endParaRPr>
          </a:p>
        </p:txBody>
      </p:sp>
      <p:sp>
        <p:nvSpPr>
          <p:cNvPr id="29" name="object 29"/>
          <p:cNvSpPr txBox="1"/>
          <p:nvPr/>
        </p:nvSpPr>
        <p:spPr>
          <a:xfrm rot="21300000">
            <a:off x="4058239" y="7852451"/>
            <a:ext cx="1015629" cy="179705"/>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sz="1400" spc="-70" dirty="0">
                <a:solidFill>
                  <a:srgbClr val="4E4E50"/>
                </a:solidFill>
                <a:latin typeface="Lucida Sans"/>
                <a:cs typeface="Lucida Sans"/>
              </a:rPr>
              <a:t> </a:t>
            </a:r>
            <a:r>
              <a:rPr sz="2100" spc="-30" baseline="1984" dirty="0">
                <a:solidFill>
                  <a:srgbClr val="4E4E50"/>
                </a:solidFill>
                <a:latin typeface="Lucida Sans"/>
                <a:cs typeface="Lucida Sans"/>
              </a:rPr>
              <a:t>vues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sz="1300" spc="-40" dirty="0">
                <a:solidFill>
                  <a:srgbClr val="A4A6A9"/>
                </a:solidFill>
                <a:latin typeface="Lucida Sans"/>
                <a:cs typeface="Lucida Sans"/>
              </a:rPr>
              <a:t>Voir</a:t>
            </a:r>
            <a:r>
              <a:rPr sz="1300" spc="-80" dirty="0">
                <a:solidFill>
                  <a:srgbClr val="A4A6A9"/>
                </a:solidFill>
                <a:latin typeface="Lucida Sans"/>
                <a:cs typeface="Lucida Sans"/>
              </a:rPr>
              <a:t> </a:t>
            </a:r>
            <a:r>
              <a:rPr sz="1300" spc="-25" dirty="0">
                <a:solidFill>
                  <a:srgbClr val="A4A6A9"/>
                </a:solidFill>
                <a:latin typeface="Lucida Sans"/>
                <a:cs typeface="Lucida Sans"/>
              </a:rPr>
              <a:t>les</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commentaires</a:t>
            </a:r>
            <a:endParaRPr sz="1950" baseline="2136" dirty="0">
              <a:latin typeface="Lucida Sans"/>
              <a:cs typeface="Lucida Sans"/>
            </a:endParaRPr>
          </a:p>
        </p:txBody>
      </p:sp>
      <p:sp>
        <p:nvSpPr>
          <p:cNvPr id="31" name="object 31"/>
          <p:cNvSpPr txBox="1"/>
          <p:nvPr/>
        </p:nvSpPr>
        <p:spPr>
          <a:xfrm rot="21300000">
            <a:off x="4110358" y="8402033"/>
            <a:ext cx="799728" cy="120650"/>
          </a:xfrm>
          <a:prstGeom prst="rect">
            <a:avLst/>
          </a:prstGeom>
        </p:spPr>
        <p:txBody>
          <a:bodyPr vert="horz" wrap="square" lIns="0" tIns="0" rIns="0" bIns="0" rtlCol="0">
            <a:spAutoFit/>
          </a:bodyPr>
          <a:lstStyle/>
          <a:p>
            <a:pPr>
              <a:lnSpc>
                <a:spcPts val="950"/>
              </a:lnSpc>
            </a:pPr>
            <a:r>
              <a:rPr sz="950" spc="-20" dirty="0">
                <a:solidFill>
                  <a:srgbClr val="A4A6A9"/>
                </a:solidFill>
                <a:latin typeface="Lucida Sans"/>
                <a:cs typeface="Lucida Sans"/>
              </a:rPr>
              <a:t>IL</a:t>
            </a:r>
            <a:r>
              <a:rPr sz="950" spc="-55" dirty="0">
                <a:solidFill>
                  <a:srgbClr val="A4A6A9"/>
                </a:solidFill>
                <a:latin typeface="Lucida Sans"/>
                <a:cs typeface="Lucida Sans"/>
              </a:rPr>
              <a:t> </a:t>
            </a:r>
            <a:r>
              <a:rPr sz="950" spc="-75" dirty="0">
                <a:solidFill>
                  <a:srgbClr val="A4A6A9"/>
                </a:solidFill>
                <a:latin typeface="Lucida Sans"/>
                <a:cs typeface="Lucida Sans"/>
              </a:rPr>
              <a:t>Y</a:t>
            </a:r>
            <a:r>
              <a:rPr sz="950" spc="-55" dirty="0">
                <a:solidFill>
                  <a:srgbClr val="A4A6A9"/>
                </a:solidFill>
                <a:latin typeface="Lucida Sans"/>
                <a:cs typeface="Lucida Sans"/>
              </a:rPr>
              <a:t> </a:t>
            </a:r>
            <a:r>
              <a:rPr sz="950" spc="-65" dirty="0">
                <a:solidFill>
                  <a:srgbClr val="A4A6A9"/>
                </a:solidFill>
                <a:latin typeface="Lucida Sans"/>
                <a:cs typeface="Lucida Sans"/>
              </a:rPr>
              <a:t>A</a:t>
            </a:r>
            <a:r>
              <a:rPr sz="950" spc="-55" dirty="0">
                <a:solidFill>
                  <a:srgbClr val="A4A6A9"/>
                </a:solidFill>
                <a:latin typeface="Lucida Sans"/>
                <a:cs typeface="Lucida Sans"/>
              </a:rPr>
              <a:t> </a:t>
            </a:r>
            <a:r>
              <a:rPr sz="950" spc="-70" dirty="0">
                <a:solidFill>
                  <a:srgbClr val="A4A6A9"/>
                </a:solidFill>
                <a:latin typeface="Lucida Sans"/>
                <a:cs typeface="Lucida Sans"/>
              </a:rPr>
              <a:t>2</a:t>
            </a:r>
            <a:r>
              <a:rPr sz="950" spc="-55" dirty="0">
                <a:solidFill>
                  <a:srgbClr val="A4A6A9"/>
                </a:solidFill>
                <a:latin typeface="Lucida Sans"/>
                <a:cs typeface="Lucida Sans"/>
              </a:rPr>
              <a:t> </a:t>
            </a:r>
            <a:r>
              <a:rPr sz="950" spc="-10" dirty="0">
                <a:solidFill>
                  <a:srgbClr val="A4A6A9"/>
                </a:solidFill>
                <a:latin typeface="Lucida Sans"/>
                <a:cs typeface="Lucida Sans"/>
              </a:rPr>
              <a:t>JOURS</a:t>
            </a:r>
            <a:endParaRPr sz="950" dirty="0">
              <a:latin typeface="Lucida Sans"/>
              <a:cs typeface="Lucida Sans"/>
            </a:endParaRPr>
          </a:p>
        </p:txBody>
      </p:sp>
      <p:pic>
        <p:nvPicPr>
          <p:cNvPr id="33" name="object 33"/>
          <p:cNvPicPr/>
          <p:nvPr/>
        </p:nvPicPr>
        <p:blipFill>
          <a:blip r:embed="rId9"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0" cstate="print"/>
          <a:stretch>
            <a:fillRect/>
          </a:stretch>
        </p:blipFill>
        <p:spPr>
          <a:xfrm>
            <a:off x="16663225" y="2956810"/>
            <a:ext cx="65726" cy="63627"/>
          </a:xfrm>
          <a:prstGeom prst="rect">
            <a:avLst/>
          </a:prstGeom>
        </p:spPr>
      </p:pic>
      <p:pic>
        <p:nvPicPr>
          <p:cNvPr id="41" name="object 41"/>
          <p:cNvPicPr/>
          <p:nvPr/>
        </p:nvPicPr>
        <p:blipFill>
          <a:blip r:embed="rId11" cstate="print"/>
          <a:stretch>
            <a:fillRect/>
          </a:stretch>
        </p:blipFill>
        <p:spPr>
          <a:xfrm>
            <a:off x="16778767" y="2985667"/>
            <a:ext cx="65723" cy="63625"/>
          </a:xfrm>
          <a:prstGeom prst="rect">
            <a:avLst/>
          </a:prstGeom>
        </p:spPr>
      </p:pic>
      <p:pic>
        <p:nvPicPr>
          <p:cNvPr id="42" name="object 42"/>
          <p:cNvPicPr/>
          <p:nvPr/>
        </p:nvPicPr>
        <p:blipFill>
          <a:blip r:embed="rId12"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3" cstate="print"/>
          <a:stretch>
            <a:fillRect/>
          </a:stretch>
        </p:blipFill>
        <p:spPr>
          <a:xfrm>
            <a:off x="11399104" y="9332508"/>
            <a:ext cx="128588" cy="124469"/>
          </a:xfrm>
          <a:prstGeom prst="rect">
            <a:avLst/>
          </a:prstGeom>
        </p:spPr>
      </p:pic>
      <p:pic>
        <p:nvPicPr>
          <p:cNvPr id="45" name="object 45"/>
          <p:cNvPicPr/>
          <p:nvPr/>
        </p:nvPicPr>
        <p:blipFill>
          <a:blip r:embed="rId14" cstate="print"/>
          <a:stretch>
            <a:fillRect/>
          </a:stretch>
        </p:blipFill>
        <p:spPr>
          <a:xfrm>
            <a:off x="11625179" y="9388966"/>
            <a:ext cx="128598" cy="124471"/>
          </a:xfrm>
          <a:prstGeom prst="rect">
            <a:avLst/>
          </a:prstGeom>
        </p:spPr>
      </p:pic>
      <p:pic>
        <p:nvPicPr>
          <p:cNvPr id="46" name="object 46"/>
          <p:cNvPicPr/>
          <p:nvPr/>
        </p:nvPicPr>
        <p:blipFill>
          <a:blip r:embed="rId13" cstate="print"/>
          <a:stretch>
            <a:fillRect/>
          </a:stretch>
        </p:blipFill>
        <p:spPr>
          <a:xfrm>
            <a:off x="11851264" y="9445422"/>
            <a:ext cx="128588" cy="124469"/>
          </a:xfrm>
          <a:prstGeom prst="rect">
            <a:avLst/>
          </a:prstGeom>
        </p:spPr>
      </p:pic>
      <p:pic>
        <p:nvPicPr>
          <p:cNvPr id="47" name="object 47"/>
          <p:cNvPicPr/>
          <p:nvPr/>
        </p:nvPicPr>
        <p:blipFill>
          <a:blip r:embed="rId15" cstate="print"/>
          <a:stretch>
            <a:fillRect/>
          </a:stretch>
        </p:blipFill>
        <p:spPr>
          <a:xfrm>
            <a:off x="12077355" y="9501883"/>
            <a:ext cx="128592" cy="124469"/>
          </a:xfrm>
          <a:prstGeom prst="rect">
            <a:avLst/>
          </a:prstGeom>
        </p:spPr>
      </p:pic>
      <p:pic>
        <p:nvPicPr>
          <p:cNvPr id="48" name="object 48"/>
          <p:cNvPicPr/>
          <p:nvPr/>
        </p:nvPicPr>
        <p:blipFill>
          <a:blip r:embed="rId16"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a:solidFill>
                  <a:srgbClr val="4E4E50"/>
                </a:solidFill>
                <a:latin typeface="Lucida Sans"/>
                <a:cs typeface="Lucida Sans"/>
              </a:rPr>
              <a:t>cybersecurite</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DES NOUVEAUX</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ONT MOINS DE 30 ANS</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sz="2000" spc="-35" dirty="0">
                <a:solidFill>
                  <a:srgbClr val="4E4E50"/>
                </a:solidFill>
                <a:latin typeface="Lucida Sans"/>
                <a:cs typeface="Lucida Sans"/>
              </a:rPr>
              <a:t>vues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sz="1850" spc="-65" dirty="0">
                <a:solidFill>
                  <a:srgbClr val="A4A6A9"/>
                </a:solidFill>
                <a:latin typeface="Lucida Sans"/>
                <a:cs typeface="Lucida Sans"/>
              </a:rPr>
              <a:t>Voir</a:t>
            </a:r>
            <a:r>
              <a:rPr sz="1850" spc="-90" dirty="0">
                <a:solidFill>
                  <a:srgbClr val="A4A6A9"/>
                </a:solidFill>
                <a:latin typeface="Lucida Sans"/>
                <a:cs typeface="Lucida Sans"/>
              </a:rPr>
              <a:t> </a:t>
            </a:r>
            <a:r>
              <a:rPr sz="1850" spc="-45" dirty="0">
                <a:solidFill>
                  <a:srgbClr val="A4A6A9"/>
                </a:solidFill>
                <a:latin typeface="Lucida Sans"/>
                <a:cs typeface="Lucida Sans"/>
              </a:rPr>
              <a:t>les</a:t>
            </a:r>
            <a:r>
              <a:rPr sz="1850" spc="-85"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a:solidFill>
                  <a:srgbClr val="A4A6A9"/>
                </a:solidFill>
                <a:latin typeface="Lucida Sans"/>
                <a:cs typeface="Lucida Sans"/>
              </a:rPr>
              <a:t>commentaires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dirty="0">
                <a:solidFill>
                  <a:srgbClr val="A4A6A9"/>
                </a:solidFill>
                <a:latin typeface="Lucida Sans"/>
                <a:cs typeface="Lucida Sans"/>
              </a:rPr>
              <a:t>IL</a:t>
            </a:r>
            <a:r>
              <a:rPr sz="1300" spc="-65" dirty="0">
                <a:solidFill>
                  <a:srgbClr val="A4A6A9"/>
                </a:solidFill>
                <a:latin typeface="Lucida Sans"/>
                <a:cs typeface="Lucida Sans"/>
              </a:rPr>
              <a:t> </a:t>
            </a:r>
            <a:r>
              <a:rPr sz="1300" spc="-70" dirty="0">
                <a:solidFill>
                  <a:srgbClr val="A4A6A9"/>
                </a:solidFill>
                <a:latin typeface="Lucida Sans"/>
                <a:cs typeface="Lucida Sans"/>
              </a:rPr>
              <a:t>Y</a:t>
            </a:r>
            <a:r>
              <a:rPr sz="1300" spc="-65" dirty="0">
                <a:solidFill>
                  <a:srgbClr val="A4A6A9"/>
                </a:solidFill>
                <a:latin typeface="Lucida Sans"/>
                <a:cs typeface="Lucida Sans"/>
              </a:rPr>
              <a:t> </a:t>
            </a:r>
            <a:r>
              <a:rPr sz="1300" spc="-55" dirty="0">
                <a:solidFill>
                  <a:srgbClr val="A4A6A9"/>
                </a:solidFill>
                <a:latin typeface="Lucida Sans"/>
                <a:cs typeface="Lucida Sans"/>
              </a:rPr>
              <a:t>A</a:t>
            </a:r>
            <a:r>
              <a:rPr sz="1300" spc="-65" dirty="0">
                <a:solidFill>
                  <a:srgbClr val="A4A6A9"/>
                </a:solidFill>
                <a:latin typeface="Lucida Sans"/>
                <a:cs typeface="Lucida Sans"/>
              </a:rPr>
              <a:t> </a:t>
            </a:r>
            <a:r>
              <a:rPr sz="1300" spc="-75" dirty="0">
                <a:solidFill>
                  <a:srgbClr val="A4A6A9"/>
                </a:solidFill>
                <a:latin typeface="Lucida Sans"/>
                <a:cs typeface="Lucida Sans"/>
              </a:rPr>
              <a:t>2</a:t>
            </a:r>
            <a:r>
              <a:rPr sz="1300" spc="-65" dirty="0">
                <a:solidFill>
                  <a:srgbClr val="A4A6A9"/>
                </a:solidFill>
                <a:latin typeface="Lucida Sans"/>
                <a:cs typeface="Lucida Sans"/>
              </a:rPr>
              <a:t> </a:t>
            </a:r>
            <a:r>
              <a:rPr sz="1300" spc="-10" dirty="0">
                <a:solidFill>
                  <a:srgbClr val="A4A6A9"/>
                </a:solidFill>
                <a:latin typeface="Lucida Sans"/>
                <a:cs typeface="Lucida Sans"/>
              </a:rPr>
              <a:t>JOURS</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72417" y="2150874"/>
            <a:ext cx="4474956" cy="3517900"/>
          </a:xfrm>
          <a:prstGeom prst="rect">
            <a:avLst/>
          </a:prstGeom>
        </p:spPr>
        <p:txBody>
          <a:bodyPr vert="horz" wrap="square" lIns="0" tIns="0" rIns="0" bIns="0" rtlCol="0">
            <a:spAutoFit/>
          </a:bodyPr>
          <a:lstStyle/>
          <a:p>
            <a:pPr>
              <a:lnSpc>
                <a:spcPts val="27700"/>
              </a:lnSpc>
            </a:pPr>
            <a:r>
              <a:rPr sz="23700" spc="-3345" dirty="0">
                <a:solidFill>
                  <a:srgbClr val="FFFFFF"/>
                </a:solidFill>
                <a:effectLst>
                  <a:outerShdw blurRad="38100" dist="38100" dir="2700000" algn="tl">
                    <a:srgbClr val="000000">
                      <a:alpha val="43137"/>
                    </a:srgbClr>
                  </a:outerShdw>
                </a:effectLst>
                <a:latin typeface="Calibri"/>
                <a:cs typeface="Calibri"/>
              </a:rPr>
              <a:t>24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46327" y="3983137"/>
            <a:ext cx="9551670" cy="3781425"/>
            <a:chOff x="9746327" y="3983137"/>
            <a:chExt cx="9551670" cy="3781425"/>
          </a:xfrm>
        </p:grpSpPr>
        <p:sp>
          <p:nvSpPr>
            <p:cNvPr id="3" name="object 3"/>
            <p:cNvSpPr/>
            <p:nvPr/>
          </p:nvSpPr>
          <p:spPr>
            <a:xfrm>
              <a:off x="9746327" y="3983137"/>
              <a:ext cx="9551670" cy="3392170"/>
            </a:xfrm>
            <a:custGeom>
              <a:avLst/>
              <a:gdLst/>
              <a:ahLst/>
              <a:cxnLst/>
              <a:rect l="l" t="t" r="r" b="b"/>
              <a:pathLst>
                <a:path w="9551669" h="3392170">
                  <a:moveTo>
                    <a:pt x="6900428" y="0"/>
                  </a:moveTo>
                  <a:lnTo>
                    <a:pt x="5807299" y="1820"/>
                  </a:lnTo>
                  <a:lnTo>
                    <a:pt x="121815" y="30760"/>
                  </a:lnTo>
                  <a:lnTo>
                    <a:pt x="83007" y="42752"/>
                  </a:lnTo>
                  <a:lnTo>
                    <a:pt x="51143" y="73064"/>
                  </a:lnTo>
                  <a:lnTo>
                    <a:pt x="29230" y="117513"/>
                  </a:lnTo>
                  <a:lnTo>
                    <a:pt x="20279" y="171918"/>
                  </a:lnTo>
                  <a:lnTo>
                    <a:pt x="14421" y="424303"/>
                  </a:lnTo>
                  <a:lnTo>
                    <a:pt x="8695" y="727219"/>
                  </a:lnTo>
                  <a:lnTo>
                    <a:pt x="4390" y="1030181"/>
                  </a:lnTo>
                  <a:lnTo>
                    <a:pt x="1506" y="1333176"/>
                  </a:lnTo>
                  <a:lnTo>
                    <a:pt x="42" y="1636192"/>
                  </a:lnTo>
                  <a:lnTo>
                    <a:pt x="0" y="1939214"/>
                  </a:lnTo>
                  <a:lnTo>
                    <a:pt x="1377" y="2242230"/>
                  </a:lnTo>
                  <a:lnTo>
                    <a:pt x="4176" y="2545227"/>
                  </a:lnTo>
                  <a:lnTo>
                    <a:pt x="8394" y="2848193"/>
                  </a:lnTo>
                  <a:lnTo>
                    <a:pt x="9432" y="2897024"/>
                  </a:lnTo>
                  <a:lnTo>
                    <a:pt x="11294" y="2946351"/>
                  </a:lnTo>
                  <a:lnTo>
                    <a:pt x="14474" y="2995610"/>
                  </a:lnTo>
                  <a:lnTo>
                    <a:pt x="19462" y="3044239"/>
                  </a:lnTo>
                  <a:lnTo>
                    <a:pt x="26750" y="3091675"/>
                  </a:lnTo>
                  <a:lnTo>
                    <a:pt x="36830" y="3137355"/>
                  </a:lnTo>
                  <a:lnTo>
                    <a:pt x="50193" y="3180716"/>
                  </a:lnTo>
                  <a:lnTo>
                    <a:pt x="67332" y="3221196"/>
                  </a:lnTo>
                  <a:lnTo>
                    <a:pt x="88737" y="3258232"/>
                  </a:lnTo>
                  <a:lnTo>
                    <a:pt x="123444" y="3300089"/>
                  </a:lnTo>
                  <a:lnTo>
                    <a:pt x="162727" y="3331587"/>
                  </a:lnTo>
                  <a:lnTo>
                    <a:pt x="205583" y="3354308"/>
                  </a:lnTo>
                  <a:lnTo>
                    <a:pt x="251014" y="3369835"/>
                  </a:lnTo>
                  <a:lnTo>
                    <a:pt x="298017" y="3379749"/>
                  </a:lnTo>
                  <a:lnTo>
                    <a:pt x="345592" y="3385632"/>
                  </a:lnTo>
                  <a:lnTo>
                    <a:pt x="397761" y="3389327"/>
                  </a:lnTo>
                  <a:lnTo>
                    <a:pt x="458229" y="3390796"/>
                  </a:lnTo>
                  <a:lnTo>
                    <a:pt x="681811" y="3392023"/>
                  </a:lnTo>
                  <a:lnTo>
                    <a:pt x="5959934" y="3374291"/>
                  </a:lnTo>
                  <a:lnTo>
                    <a:pt x="7499082" y="3375344"/>
                  </a:lnTo>
                  <a:lnTo>
                    <a:pt x="8547597" y="3379667"/>
                  </a:lnTo>
                  <a:lnTo>
                    <a:pt x="9363774" y="3385904"/>
                  </a:lnTo>
                  <a:lnTo>
                    <a:pt x="9396066" y="3383239"/>
                  </a:lnTo>
                  <a:lnTo>
                    <a:pt x="9467036" y="3357974"/>
                  </a:lnTo>
                  <a:lnTo>
                    <a:pt x="9499727" y="3333891"/>
                  </a:lnTo>
                  <a:lnTo>
                    <a:pt x="9526564" y="3301186"/>
                  </a:lnTo>
                  <a:lnTo>
                    <a:pt x="9544553" y="3259118"/>
                  </a:lnTo>
                  <a:lnTo>
                    <a:pt x="9550700" y="3206946"/>
                  </a:lnTo>
                  <a:lnTo>
                    <a:pt x="9549911" y="3108454"/>
                  </a:lnTo>
                  <a:lnTo>
                    <a:pt x="9549335" y="2783832"/>
                  </a:lnTo>
                  <a:lnTo>
                    <a:pt x="9547695" y="405743"/>
                  </a:lnTo>
                  <a:lnTo>
                    <a:pt x="9549925" y="381503"/>
                  </a:lnTo>
                  <a:lnTo>
                    <a:pt x="9551122" y="356294"/>
                  </a:lnTo>
                  <a:lnTo>
                    <a:pt x="9548344" y="303973"/>
                  </a:lnTo>
                  <a:lnTo>
                    <a:pt x="9535221" y="250789"/>
                  </a:lnTo>
                  <a:lnTo>
                    <a:pt x="9507615" y="198745"/>
                  </a:lnTo>
                  <a:lnTo>
                    <a:pt x="9461383" y="149848"/>
                  </a:lnTo>
                  <a:lnTo>
                    <a:pt x="9429990" y="127207"/>
                  </a:lnTo>
                  <a:lnTo>
                    <a:pt x="9392387" y="106105"/>
                  </a:lnTo>
                  <a:lnTo>
                    <a:pt x="9348059" y="86792"/>
                  </a:lnTo>
                  <a:lnTo>
                    <a:pt x="9296486" y="69520"/>
                  </a:lnTo>
                  <a:lnTo>
                    <a:pt x="9237152" y="54538"/>
                  </a:lnTo>
                  <a:lnTo>
                    <a:pt x="9169540" y="42099"/>
                  </a:lnTo>
                  <a:lnTo>
                    <a:pt x="9093131" y="32453"/>
                  </a:lnTo>
                  <a:lnTo>
                    <a:pt x="9007408" y="25849"/>
                  </a:lnTo>
                  <a:lnTo>
                    <a:pt x="8920707" y="22013"/>
                  </a:lnTo>
                  <a:lnTo>
                    <a:pt x="8796102" y="17715"/>
                  </a:lnTo>
                  <a:lnTo>
                    <a:pt x="8623908" y="13257"/>
                  </a:lnTo>
                  <a:lnTo>
                    <a:pt x="8393643" y="8967"/>
                  </a:lnTo>
                  <a:lnTo>
                    <a:pt x="8054741" y="4792"/>
                  </a:lnTo>
                  <a:lnTo>
                    <a:pt x="7581885" y="1549"/>
                  </a:lnTo>
                  <a:lnTo>
                    <a:pt x="6900428"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10221730" y="4208206"/>
              <a:ext cx="8513217" cy="2951020"/>
            </a:xfrm>
            <a:prstGeom prst="rect">
              <a:avLst/>
            </a:prstGeom>
          </p:spPr>
        </p:pic>
        <p:sp>
          <p:nvSpPr>
            <p:cNvPr id="5" name="object 5"/>
            <p:cNvSpPr/>
            <p:nvPr/>
          </p:nvSpPr>
          <p:spPr>
            <a:xfrm>
              <a:off x="16416370" y="6656153"/>
              <a:ext cx="1984375" cy="1108710"/>
            </a:xfrm>
            <a:custGeom>
              <a:avLst/>
              <a:gdLst/>
              <a:ahLst/>
              <a:cxnLst/>
              <a:rect l="l" t="t" r="r" b="b"/>
              <a:pathLst>
                <a:path w="1984375" h="1108709">
                  <a:moveTo>
                    <a:pt x="268990" y="0"/>
                  </a:moveTo>
                  <a:lnTo>
                    <a:pt x="222677" y="7234"/>
                  </a:lnTo>
                  <a:lnTo>
                    <a:pt x="180337" y="25811"/>
                  </a:lnTo>
                  <a:lnTo>
                    <a:pt x="144057" y="54474"/>
                  </a:lnTo>
                  <a:lnTo>
                    <a:pt x="115928" y="91970"/>
                  </a:lnTo>
                  <a:lnTo>
                    <a:pt x="98038" y="137043"/>
                  </a:lnTo>
                  <a:lnTo>
                    <a:pt x="5360" y="508728"/>
                  </a:lnTo>
                  <a:lnTo>
                    <a:pt x="0" y="556921"/>
                  </a:lnTo>
                  <a:lnTo>
                    <a:pt x="7236" y="603232"/>
                  </a:lnTo>
                  <a:lnTo>
                    <a:pt x="25814" y="645571"/>
                  </a:lnTo>
                  <a:lnTo>
                    <a:pt x="54478" y="681850"/>
                  </a:lnTo>
                  <a:lnTo>
                    <a:pt x="91973" y="709980"/>
                  </a:lnTo>
                  <a:lnTo>
                    <a:pt x="137042" y="727873"/>
                  </a:lnTo>
                  <a:lnTo>
                    <a:pt x="178214" y="738135"/>
                  </a:lnTo>
                  <a:lnTo>
                    <a:pt x="154506" y="780382"/>
                  </a:lnTo>
                  <a:lnTo>
                    <a:pt x="135638" y="807182"/>
                  </a:lnTo>
                  <a:lnTo>
                    <a:pt x="111742" y="829981"/>
                  </a:lnTo>
                  <a:lnTo>
                    <a:pt x="72950" y="860225"/>
                  </a:lnTo>
                  <a:lnTo>
                    <a:pt x="144138" y="876723"/>
                  </a:lnTo>
                  <a:lnTo>
                    <a:pt x="205966" y="878176"/>
                  </a:lnTo>
                  <a:lnTo>
                    <a:pt x="258589" y="868262"/>
                  </a:lnTo>
                  <a:lnTo>
                    <a:pt x="302165" y="850658"/>
                  </a:lnTo>
                  <a:lnTo>
                    <a:pt x="336849" y="829043"/>
                  </a:lnTo>
                  <a:lnTo>
                    <a:pt x="380166" y="788489"/>
                  </a:lnTo>
                  <a:lnTo>
                    <a:pt x="1666723" y="1102951"/>
                  </a:lnTo>
                  <a:lnTo>
                    <a:pt x="1714917" y="1108313"/>
                  </a:lnTo>
                  <a:lnTo>
                    <a:pt x="1761227" y="1101078"/>
                  </a:lnTo>
                  <a:lnTo>
                    <a:pt x="1803566" y="1082502"/>
                  </a:lnTo>
                  <a:lnTo>
                    <a:pt x="1839845" y="1053841"/>
                  </a:lnTo>
                  <a:lnTo>
                    <a:pt x="1867976" y="1016348"/>
                  </a:lnTo>
                  <a:lnTo>
                    <a:pt x="1885869" y="971279"/>
                  </a:lnTo>
                  <a:lnTo>
                    <a:pt x="1978536" y="599594"/>
                  </a:lnTo>
                  <a:lnTo>
                    <a:pt x="1983898" y="551401"/>
                  </a:lnTo>
                  <a:lnTo>
                    <a:pt x="1976663" y="505091"/>
                  </a:lnTo>
                  <a:lnTo>
                    <a:pt x="1958088" y="462752"/>
                  </a:lnTo>
                  <a:lnTo>
                    <a:pt x="1929426" y="426473"/>
                  </a:lnTo>
                  <a:lnTo>
                    <a:pt x="1891933" y="398342"/>
                  </a:lnTo>
                  <a:lnTo>
                    <a:pt x="1846865" y="380449"/>
                  </a:lnTo>
                  <a:lnTo>
                    <a:pt x="317183" y="5361"/>
                  </a:lnTo>
                  <a:lnTo>
                    <a:pt x="268990" y="0"/>
                  </a:lnTo>
                  <a:close/>
                </a:path>
              </a:pathLst>
            </a:custGeom>
            <a:solidFill>
              <a:srgbClr val="231F20"/>
            </a:solidFill>
          </p:spPr>
          <p:txBody>
            <a:bodyPr wrap="square" lIns="0" tIns="0" rIns="0" bIns="0" rtlCol="0"/>
            <a:lstStyle/>
            <a:p>
              <a:endParaRPr/>
            </a:p>
          </p:txBody>
        </p:sp>
      </p:grpSp>
      <p:sp>
        <p:nvSpPr>
          <p:cNvPr id="6" name="object 6"/>
          <p:cNvSpPr txBox="1">
            <a:spLocks noGrp="1"/>
          </p:cNvSpPr>
          <p:nvPr>
            <p:ph type="title" idx="4294967295"/>
          </p:nvPr>
        </p:nvSpPr>
        <p:spPr>
          <a:xfrm>
            <a:off x="2898469" y="1481007"/>
            <a:ext cx="1430716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TÉMOIGNAGE DE FRAUDE VIA </a:t>
            </a:r>
            <a:r>
              <a:rPr lang="fr-FR" sz="6600" b="1" u="sng" spc="-150" dirty="0">
                <a:solidFill>
                  <a:srgbClr val="231F20"/>
                </a:solidFill>
                <a:uFill>
                  <a:solidFill>
                    <a:srgbClr val="231F20"/>
                  </a:solidFill>
                </a:uFill>
              </a:rPr>
              <a:t>BLABLACAR</a:t>
            </a:r>
            <a:endParaRPr lang="fr-FR" sz="6600" b="1" spc="-150" dirty="0"/>
          </a:p>
        </p:txBody>
      </p:sp>
      <p:sp>
        <p:nvSpPr>
          <p:cNvPr id="7" name="object 7"/>
          <p:cNvSpPr txBox="1"/>
          <p:nvPr/>
        </p:nvSpPr>
        <p:spPr>
          <a:xfrm>
            <a:off x="992505" y="3896210"/>
            <a:ext cx="7687945" cy="3425938"/>
          </a:xfrm>
          <a:prstGeom prst="rect">
            <a:avLst/>
          </a:prstGeom>
        </p:spPr>
        <p:txBody>
          <a:bodyPr vert="horz" wrap="square" lIns="0" tIns="40005" rIns="0" bIns="0" rtlCol="0">
            <a:spAutoFit/>
          </a:bodyPr>
          <a:lstStyle/>
          <a:p>
            <a:pPr marL="12700" marR="490220">
              <a:lnSpc>
                <a:spcPts val="4370"/>
              </a:lnSpc>
              <a:spcBef>
                <a:spcPts val="315"/>
              </a:spcBef>
            </a:pPr>
            <a:r>
              <a:rPr sz="3700" b="1" spc="125" dirty="0">
                <a:solidFill>
                  <a:srgbClr val="231F20"/>
                </a:solidFill>
                <a:latin typeface="Calibri"/>
                <a:cs typeface="Calibri"/>
              </a:rPr>
              <a:t>Ce</a:t>
            </a:r>
            <a:r>
              <a:rPr sz="3700" b="1" spc="-5" dirty="0">
                <a:solidFill>
                  <a:srgbClr val="231F20"/>
                </a:solidFill>
                <a:latin typeface="Calibri"/>
                <a:cs typeface="Calibri"/>
              </a:rPr>
              <a:t> </a:t>
            </a:r>
            <a:r>
              <a:rPr sz="3700" b="1" spc="85" dirty="0">
                <a:solidFill>
                  <a:srgbClr val="231F20"/>
                </a:solidFill>
                <a:latin typeface="Calibri"/>
                <a:cs typeface="Calibri"/>
              </a:rPr>
              <a:t>soir,</a:t>
            </a:r>
            <a:r>
              <a:rPr sz="3700" b="1" dirty="0">
                <a:solidFill>
                  <a:srgbClr val="231F20"/>
                </a:solidFill>
                <a:latin typeface="Calibri"/>
                <a:cs typeface="Calibri"/>
              </a:rPr>
              <a:t> </a:t>
            </a:r>
            <a:r>
              <a:rPr sz="3700" b="1" spc="105" dirty="0">
                <a:solidFill>
                  <a:srgbClr val="231F20"/>
                </a:solidFill>
                <a:latin typeface="Calibri"/>
                <a:cs typeface="Calibri"/>
              </a:rPr>
              <a:t>je</a:t>
            </a:r>
            <a:r>
              <a:rPr sz="3700" b="1" dirty="0">
                <a:solidFill>
                  <a:srgbClr val="231F20"/>
                </a:solidFill>
                <a:latin typeface="Calibri"/>
                <a:cs typeface="Calibri"/>
              </a:rPr>
              <a:t> </a:t>
            </a:r>
            <a:r>
              <a:rPr sz="3700" b="1" spc="50" dirty="0">
                <a:solidFill>
                  <a:srgbClr val="231F20"/>
                </a:solidFill>
                <a:latin typeface="Calibri"/>
                <a:cs typeface="Calibri"/>
              </a:rPr>
              <a:t>pense</a:t>
            </a:r>
            <a:r>
              <a:rPr sz="3700" b="1" dirty="0">
                <a:solidFill>
                  <a:srgbClr val="231F20"/>
                </a:solidFill>
                <a:latin typeface="Calibri"/>
                <a:cs typeface="Calibri"/>
              </a:rPr>
              <a:t> que</a:t>
            </a:r>
            <a:r>
              <a:rPr sz="3700" b="1" spc="-5" dirty="0">
                <a:solidFill>
                  <a:srgbClr val="231F20"/>
                </a:solidFill>
                <a:latin typeface="Calibri"/>
                <a:cs typeface="Calibri"/>
              </a:rPr>
              <a:t> </a:t>
            </a:r>
            <a:r>
              <a:rPr sz="3700" b="1" spc="155" dirty="0">
                <a:solidFill>
                  <a:srgbClr val="231F20"/>
                </a:solidFill>
                <a:latin typeface="Calibri"/>
                <a:cs typeface="Calibri"/>
              </a:rPr>
              <a:t>j’ai</a:t>
            </a:r>
            <a:r>
              <a:rPr sz="3700" b="1" dirty="0">
                <a:solidFill>
                  <a:srgbClr val="231F20"/>
                </a:solidFill>
                <a:latin typeface="Calibri"/>
                <a:cs typeface="Calibri"/>
              </a:rPr>
              <a:t> </a:t>
            </a:r>
            <a:r>
              <a:rPr sz="3700" b="1" spc="215" dirty="0">
                <a:solidFill>
                  <a:srgbClr val="231F20"/>
                </a:solidFill>
                <a:latin typeface="Calibri"/>
                <a:cs typeface="Calibri"/>
              </a:rPr>
              <a:t>failli</a:t>
            </a:r>
            <a:r>
              <a:rPr sz="3700" b="1" dirty="0">
                <a:solidFill>
                  <a:srgbClr val="231F20"/>
                </a:solidFill>
                <a:latin typeface="Calibri"/>
                <a:cs typeface="Calibri"/>
              </a:rPr>
              <a:t> </a:t>
            </a:r>
            <a:r>
              <a:rPr sz="3700" b="1" spc="40" dirty="0">
                <a:solidFill>
                  <a:srgbClr val="231F20"/>
                </a:solidFill>
                <a:latin typeface="Calibri"/>
                <a:cs typeface="Calibri"/>
              </a:rPr>
              <a:t>être </a:t>
            </a:r>
            <a:r>
              <a:rPr sz="3700" b="1" spc="120" dirty="0">
                <a:solidFill>
                  <a:srgbClr val="231F20"/>
                </a:solidFill>
                <a:latin typeface="Calibri"/>
                <a:cs typeface="Calibri"/>
              </a:rPr>
              <a:t>victime</a:t>
            </a:r>
            <a:r>
              <a:rPr sz="3700" b="1" spc="45" dirty="0">
                <a:solidFill>
                  <a:srgbClr val="231F20"/>
                </a:solidFill>
                <a:latin typeface="Calibri"/>
                <a:cs typeface="Calibri"/>
              </a:rPr>
              <a:t> </a:t>
            </a:r>
            <a:r>
              <a:rPr sz="3700" b="1" dirty="0">
                <a:solidFill>
                  <a:srgbClr val="231F20"/>
                </a:solidFill>
                <a:latin typeface="Calibri"/>
                <a:cs typeface="Calibri"/>
              </a:rPr>
              <a:t>d’une</a:t>
            </a:r>
            <a:r>
              <a:rPr sz="3700" b="1" spc="50" dirty="0">
                <a:solidFill>
                  <a:srgbClr val="231F20"/>
                </a:solidFill>
                <a:latin typeface="Calibri"/>
                <a:cs typeface="Calibri"/>
              </a:rPr>
              <a:t> </a:t>
            </a:r>
            <a:r>
              <a:rPr sz="3700" b="1" spc="90" dirty="0">
                <a:solidFill>
                  <a:srgbClr val="231F20"/>
                </a:solidFill>
                <a:latin typeface="Calibri"/>
                <a:cs typeface="Calibri"/>
              </a:rPr>
              <a:t>grave</a:t>
            </a:r>
            <a:r>
              <a:rPr sz="3700" b="1" spc="45" dirty="0">
                <a:solidFill>
                  <a:srgbClr val="231F20"/>
                </a:solidFill>
                <a:latin typeface="Calibri"/>
                <a:cs typeface="Calibri"/>
              </a:rPr>
              <a:t> </a:t>
            </a:r>
            <a:r>
              <a:rPr sz="3700" b="1" spc="75" dirty="0">
                <a:solidFill>
                  <a:srgbClr val="231F20"/>
                </a:solidFill>
                <a:latin typeface="Calibri"/>
                <a:cs typeface="Calibri"/>
              </a:rPr>
              <a:t>arnaque</a:t>
            </a:r>
            <a:r>
              <a:rPr sz="3700" b="1" spc="90" dirty="0">
                <a:solidFill>
                  <a:srgbClr val="231F20"/>
                </a:solidFill>
                <a:latin typeface="Calibri"/>
                <a:cs typeface="Calibri"/>
              </a:rPr>
              <a:t> </a:t>
            </a:r>
            <a:r>
              <a:rPr sz="3700" spc="75" dirty="0">
                <a:solidFill>
                  <a:srgbClr val="231F20"/>
                </a:solidFill>
                <a:latin typeface="Calibri"/>
                <a:cs typeface="Calibri"/>
              </a:rPr>
              <a:t>sur </a:t>
            </a:r>
            <a:r>
              <a:rPr sz="3700" spc="95" dirty="0">
                <a:solidFill>
                  <a:srgbClr val="231F20"/>
                </a:solidFill>
                <a:latin typeface="Calibri"/>
                <a:cs typeface="Calibri"/>
              </a:rPr>
              <a:t>Blablacar.</a:t>
            </a:r>
            <a:endParaRPr sz="3700" dirty="0">
              <a:latin typeface="Calibri"/>
              <a:cs typeface="Calibri"/>
            </a:endParaRPr>
          </a:p>
          <a:p>
            <a:pPr marL="12700" marR="5080">
              <a:lnSpc>
                <a:spcPts val="4370"/>
              </a:lnSpc>
            </a:pPr>
            <a:r>
              <a:rPr sz="3700" spc="175" dirty="0">
                <a:solidFill>
                  <a:srgbClr val="231F20"/>
                </a:solidFill>
                <a:latin typeface="Calibri"/>
                <a:cs typeface="Calibri"/>
              </a:rPr>
              <a:t>J’ai</a:t>
            </a:r>
            <a:r>
              <a:rPr sz="3700" spc="25" dirty="0">
                <a:solidFill>
                  <a:srgbClr val="231F20"/>
                </a:solidFill>
                <a:latin typeface="Calibri"/>
                <a:cs typeface="Calibri"/>
              </a:rPr>
              <a:t> </a:t>
            </a:r>
            <a:r>
              <a:rPr sz="3700" dirty="0">
                <a:solidFill>
                  <a:srgbClr val="231F20"/>
                </a:solidFill>
                <a:latin typeface="Calibri"/>
                <a:cs typeface="Calibri"/>
              </a:rPr>
              <a:t>envie</a:t>
            </a:r>
            <a:r>
              <a:rPr sz="3700" spc="30"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dirty="0">
                <a:solidFill>
                  <a:srgbClr val="231F20"/>
                </a:solidFill>
                <a:latin typeface="Calibri"/>
                <a:cs typeface="Calibri"/>
              </a:rPr>
              <a:t>vous</a:t>
            </a:r>
            <a:r>
              <a:rPr sz="3700" spc="30" dirty="0">
                <a:solidFill>
                  <a:srgbClr val="231F20"/>
                </a:solidFill>
                <a:latin typeface="Calibri"/>
                <a:cs typeface="Calibri"/>
              </a:rPr>
              <a:t> </a:t>
            </a:r>
            <a:r>
              <a:rPr sz="3700" spc="55" dirty="0">
                <a:solidFill>
                  <a:srgbClr val="231F20"/>
                </a:solidFill>
                <a:latin typeface="Calibri"/>
                <a:cs typeface="Calibri"/>
              </a:rPr>
              <a:t>raconter</a:t>
            </a:r>
            <a:r>
              <a:rPr sz="3700" spc="30" dirty="0">
                <a:solidFill>
                  <a:srgbClr val="231F20"/>
                </a:solidFill>
                <a:latin typeface="Calibri"/>
                <a:cs typeface="Calibri"/>
              </a:rPr>
              <a:t> </a:t>
            </a:r>
            <a:r>
              <a:rPr sz="3700" spc="130" dirty="0">
                <a:solidFill>
                  <a:srgbClr val="231F20"/>
                </a:solidFill>
                <a:latin typeface="Calibri"/>
                <a:cs typeface="Calibri"/>
              </a:rPr>
              <a:t>ça</a:t>
            </a:r>
            <a:r>
              <a:rPr sz="3700" spc="30" dirty="0">
                <a:solidFill>
                  <a:srgbClr val="231F20"/>
                </a:solidFill>
                <a:latin typeface="Calibri"/>
                <a:cs typeface="Calibri"/>
              </a:rPr>
              <a:t> </a:t>
            </a:r>
            <a:r>
              <a:rPr sz="3700" spc="90" dirty="0">
                <a:solidFill>
                  <a:srgbClr val="231F20"/>
                </a:solidFill>
                <a:latin typeface="Calibri"/>
                <a:cs typeface="Calibri"/>
              </a:rPr>
              <a:t>au</a:t>
            </a:r>
            <a:r>
              <a:rPr sz="3700" spc="30" dirty="0">
                <a:solidFill>
                  <a:srgbClr val="231F20"/>
                </a:solidFill>
                <a:latin typeface="Calibri"/>
                <a:cs typeface="Calibri"/>
              </a:rPr>
              <a:t> </a:t>
            </a:r>
            <a:r>
              <a:rPr sz="3700" spc="110" dirty="0">
                <a:solidFill>
                  <a:srgbClr val="231F20"/>
                </a:solidFill>
                <a:latin typeface="Calibri"/>
                <a:cs typeface="Calibri"/>
              </a:rPr>
              <a:t>cas </a:t>
            </a:r>
            <a:r>
              <a:rPr sz="3700" dirty="0">
                <a:solidFill>
                  <a:srgbClr val="231F20"/>
                </a:solidFill>
                <a:latin typeface="Calibri"/>
                <a:cs typeface="Calibri"/>
              </a:rPr>
              <a:t>vous</a:t>
            </a:r>
            <a:r>
              <a:rPr sz="3700" spc="55" dirty="0">
                <a:solidFill>
                  <a:srgbClr val="231F20"/>
                </a:solidFill>
                <a:latin typeface="Calibri"/>
                <a:cs typeface="Calibri"/>
              </a:rPr>
              <a:t> </a:t>
            </a:r>
            <a:r>
              <a:rPr sz="3700" dirty="0">
                <a:solidFill>
                  <a:srgbClr val="231F20"/>
                </a:solidFill>
                <a:latin typeface="Calibri"/>
                <a:cs typeface="Calibri"/>
              </a:rPr>
              <a:t>vous</a:t>
            </a:r>
            <a:r>
              <a:rPr sz="3700" spc="55" dirty="0">
                <a:solidFill>
                  <a:srgbClr val="231F20"/>
                </a:solidFill>
                <a:latin typeface="Calibri"/>
                <a:cs typeface="Calibri"/>
              </a:rPr>
              <a:t> </a:t>
            </a:r>
            <a:r>
              <a:rPr sz="3700" spc="50" dirty="0">
                <a:solidFill>
                  <a:srgbClr val="231F20"/>
                </a:solidFill>
                <a:latin typeface="Calibri"/>
                <a:cs typeface="Calibri"/>
              </a:rPr>
              <a:t>retrouveriez</a:t>
            </a:r>
            <a:r>
              <a:rPr sz="3700" spc="55" dirty="0">
                <a:solidFill>
                  <a:srgbClr val="231F20"/>
                </a:solidFill>
                <a:latin typeface="Calibri"/>
                <a:cs typeface="Calibri"/>
              </a:rPr>
              <a:t> </a:t>
            </a:r>
            <a:r>
              <a:rPr sz="3700" spc="85" dirty="0">
                <a:solidFill>
                  <a:srgbClr val="231F20"/>
                </a:solidFill>
                <a:latin typeface="Calibri"/>
                <a:cs typeface="Calibri"/>
              </a:rPr>
              <a:t>dans</a:t>
            </a:r>
            <a:r>
              <a:rPr sz="3700" spc="55" dirty="0">
                <a:solidFill>
                  <a:srgbClr val="231F20"/>
                </a:solidFill>
                <a:latin typeface="Calibri"/>
                <a:cs typeface="Calibri"/>
              </a:rPr>
              <a:t> </a:t>
            </a:r>
            <a:r>
              <a:rPr sz="3700" spc="175" dirty="0">
                <a:solidFill>
                  <a:srgbClr val="231F20"/>
                </a:solidFill>
                <a:latin typeface="Calibri"/>
                <a:cs typeface="Calibri"/>
              </a:rPr>
              <a:t>la</a:t>
            </a:r>
            <a:r>
              <a:rPr sz="3700" spc="55" dirty="0">
                <a:solidFill>
                  <a:srgbClr val="231F20"/>
                </a:solidFill>
                <a:latin typeface="Calibri"/>
                <a:cs typeface="Calibri"/>
              </a:rPr>
              <a:t> </a:t>
            </a:r>
            <a:r>
              <a:rPr sz="3700" spc="-20" dirty="0">
                <a:solidFill>
                  <a:srgbClr val="231F20"/>
                </a:solidFill>
                <a:latin typeface="Calibri"/>
                <a:cs typeface="Calibri"/>
              </a:rPr>
              <a:t>même </a:t>
            </a:r>
            <a:r>
              <a:rPr sz="3700" spc="70" dirty="0">
                <a:solidFill>
                  <a:srgbClr val="231F20"/>
                </a:solidFill>
                <a:latin typeface="Calibri"/>
                <a:cs typeface="Calibri"/>
              </a:rPr>
              <a:t>situation...</a:t>
            </a:r>
            <a:endParaRPr sz="3700" dirty="0">
              <a:latin typeface="Calibri"/>
              <a:cs typeface="Calibri"/>
            </a:endParaRPr>
          </a:p>
        </p:txBody>
      </p:sp>
      <p:sp>
        <p:nvSpPr>
          <p:cNvPr id="8" name="object 8"/>
          <p:cNvSpPr txBox="1"/>
          <p:nvPr/>
        </p:nvSpPr>
        <p:spPr>
          <a:xfrm>
            <a:off x="992505" y="7904165"/>
            <a:ext cx="7862570" cy="2132965"/>
          </a:xfrm>
          <a:prstGeom prst="rect">
            <a:avLst/>
          </a:prstGeom>
        </p:spPr>
        <p:txBody>
          <a:bodyPr vert="horz" wrap="square" lIns="0" tIns="12065" rIns="0" bIns="0" rtlCol="0">
            <a:spAutoFit/>
          </a:bodyPr>
          <a:lstStyle/>
          <a:p>
            <a:pPr marL="12700" marR="5080" algn="just">
              <a:lnSpc>
                <a:spcPct val="120200"/>
              </a:lnSpc>
              <a:spcBef>
                <a:spcPts val="95"/>
              </a:spcBef>
            </a:pPr>
            <a:r>
              <a:rPr sz="2300" spc="50" dirty="0">
                <a:solidFill>
                  <a:srgbClr val="231F20"/>
                </a:solidFill>
                <a:latin typeface="Calibri"/>
                <a:cs typeface="Calibri"/>
              </a:rPr>
              <a:t>Après</a:t>
            </a:r>
            <a:r>
              <a:rPr sz="2300" spc="185" dirty="0">
                <a:solidFill>
                  <a:srgbClr val="231F20"/>
                </a:solidFill>
                <a:latin typeface="Calibri"/>
                <a:cs typeface="Calibri"/>
              </a:rPr>
              <a:t> </a:t>
            </a:r>
            <a:r>
              <a:rPr sz="2300" dirty="0">
                <a:solidFill>
                  <a:srgbClr val="231F20"/>
                </a:solidFill>
                <a:latin typeface="Calibri"/>
                <a:cs typeface="Calibri"/>
              </a:rPr>
              <a:t>que</a:t>
            </a:r>
            <a:r>
              <a:rPr sz="2300" spc="195" dirty="0">
                <a:solidFill>
                  <a:srgbClr val="231F20"/>
                </a:solidFill>
                <a:latin typeface="Calibri"/>
                <a:cs typeface="Calibri"/>
              </a:rPr>
              <a:t> </a:t>
            </a:r>
            <a:r>
              <a:rPr sz="2300" dirty="0">
                <a:solidFill>
                  <a:srgbClr val="231F20"/>
                </a:solidFill>
                <a:latin typeface="Calibri"/>
                <a:cs typeface="Calibri"/>
              </a:rPr>
              <a:t>mon</a:t>
            </a:r>
            <a:r>
              <a:rPr sz="2300" spc="185" dirty="0">
                <a:solidFill>
                  <a:srgbClr val="231F20"/>
                </a:solidFill>
                <a:latin typeface="Calibri"/>
                <a:cs typeface="Calibri"/>
              </a:rPr>
              <a:t> </a:t>
            </a:r>
            <a:r>
              <a:rPr sz="2300" spc="60" dirty="0">
                <a:solidFill>
                  <a:srgbClr val="231F20"/>
                </a:solidFill>
                <a:latin typeface="Calibri"/>
                <a:cs typeface="Calibri"/>
              </a:rPr>
              <a:t>train</a:t>
            </a:r>
            <a:r>
              <a:rPr sz="2300" spc="195" dirty="0">
                <a:solidFill>
                  <a:srgbClr val="231F20"/>
                </a:solidFill>
                <a:latin typeface="Calibri"/>
                <a:cs typeface="Calibri"/>
              </a:rPr>
              <a:t> </a:t>
            </a:r>
            <a:r>
              <a:rPr sz="2300" spc="75" dirty="0">
                <a:solidFill>
                  <a:srgbClr val="231F20"/>
                </a:solidFill>
                <a:latin typeface="Calibri"/>
                <a:cs typeface="Calibri"/>
              </a:rPr>
              <a:t>Paris/Douai</a:t>
            </a:r>
            <a:r>
              <a:rPr sz="2300" spc="195" dirty="0">
                <a:solidFill>
                  <a:srgbClr val="231F20"/>
                </a:solidFill>
                <a:latin typeface="Calibri"/>
                <a:cs typeface="Calibri"/>
              </a:rPr>
              <a:t> </a:t>
            </a:r>
            <a:r>
              <a:rPr sz="2300" spc="65" dirty="0">
                <a:solidFill>
                  <a:srgbClr val="231F20"/>
                </a:solidFill>
                <a:latin typeface="Calibri"/>
                <a:cs typeface="Calibri"/>
              </a:rPr>
              <a:t>a</a:t>
            </a:r>
            <a:r>
              <a:rPr sz="2300" spc="190" dirty="0">
                <a:solidFill>
                  <a:srgbClr val="231F20"/>
                </a:solidFill>
                <a:latin typeface="Calibri"/>
                <a:cs typeface="Calibri"/>
              </a:rPr>
              <a:t> </a:t>
            </a:r>
            <a:r>
              <a:rPr sz="2300" dirty="0">
                <a:solidFill>
                  <a:srgbClr val="231F20"/>
                </a:solidFill>
                <a:latin typeface="Calibri"/>
                <a:cs typeface="Calibri"/>
              </a:rPr>
              <a:t>été</a:t>
            </a:r>
            <a:r>
              <a:rPr sz="2300" spc="195" dirty="0">
                <a:solidFill>
                  <a:srgbClr val="231F20"/>
                </a:solidFill>
                <a:latin typeface="Calibri"/>
                <a:cs typeface="Calibri"/>
              </a:rPr>
              <a:t> </a:t>
            </a:r>
            <a:r>
              <a:rPr sz="2300" spc="55" dirty="0">
                <a:solidFill>
                  <a:srgbClr val="231F20"/>
                </a:solidFill>
                <a:latin typeface="Calibri"/>
                <a:cs typeface="Calibri"/>
              </a:rPr>
              <a:t>annulé</a:t>
            </a:r>
            <a:r>
              <a:rPr sz="2300" spc="195" dirty="0">
                <a:solidFill>
                  <a:srgbClr val="231F20"/>
                </a:solidFill>
                <a:latin typeface="Calibri"/>
                <a:cs typeface="Calibri"/>
              </a:rPr>
              <a:t> </a:t>
            </a:r>
            <a:r>
              <a:rPr sz="2300" dirty="0">
                <a:solidFill>
                  <a:srgbClr val="231F20"/>
                </a:solidFill>
                <a:latin typeface="Calibri"/>
                <a:cs typeface="Calibri"/>
              </a:rPr>
              <a:t>en</a:t>
            </a:r>
            <a:r>
              <a:rPr sz="2300" spc="190" dirty="0">
                <a:solidFill>
                  <a:srgbClr val="231F20"/>
                </a:solidFill>
                <a:latin typeface="Calibri"/>
                <a:cs typeface="Calibri"/>
              </a:rPr>
              <a:t> </a:t>
            </a:r>
            <a:r>
              <a:rPr sz="2300" spc="60" dirty="0">
                <a:solidFill>
                  <a:srgbClr val="231F20"/>
                </a:solidFill>
                <a:latin typeface="Calibri"/>
                <a:cs typeface="Calibri"/>
              </a:rPr>
              <a:t>raison</a:t>
            </a:r>
            <a:r>
              <a:rPr sz="2300" spc="190" dirty="0">
                <a:solidFill>
                  <a:srgbClr val="231F20"/>
                </a:solidFill>
                <a:latin typeface="Calibri"/>
                <a:cs typeface="Calibri"/>
              </a:rPr>
              <a:t> </a:t>
            </a:r>
            <a:r>
              <a:rPr sz="2300" dirty="0">
                <a:solidFill>
                  <a:srgbClr val="231F20"/>
                </a:solidFill>
                <a:latin typeface="Calibri"/>
                <a:cs typeface="Calibri"/>
              </a:rPr>
              <a:t>de</a:t>
            </a:r>
            <a:r>
              <a:rPr sz="2300" spc="190" dirty="0">
                <a:solidFill>
                  <a:srgbClr val="231F20"/>
                </a:solidFill>
                <a:latin typeface="Calibri"/>
                <a:cs typeface="Calibri"/>
              </a:rPr>
              <a:t> </a:t>
            </a:r>
            <a:r>
              <a:rPr sz="2300" spc="85" dirty="0">
                <a:solidFill>
                  <a:srgbClr val="231F20"/>
                </a:solidFill>
                <a:latin typeface="Calibri"/>
                <a:cs typeface="Calibri"/>
              </a:rPr>
              <a:t>la </a:t>
            </a:r>
            <a:r>
              <a:rPr sz="2300" spc="45" dirty="0">
                <a:solidFill>
                  <a:srgbClr val="231F20"/>
                </a:solidFill>
                <a:latin typeface="Calibri"/>
                <a:cs typeface="Calibri"/>
              </a:rPr>
              <a:t>tempête</a:t>
            </a:r>
            <a:r>
              <a:rPr sz="2300" spc="280" dirty="0">
                <a:solidFill>
                  <a:srgbClr val="231F20"/>
                </a:solidFill>
                <a:latin typeface="Calibri"/>
                <a:cs typeface="Calibri"/>
              </a:rPr>
              <a:t> </a:t>
            </a:r>
            <a:r>
              <a:rPr sz="2300" spc="110" dirty="0">
                <a:solidFill>
                  <a:srgbClr val="231F20"/>
                </a:solidFill>
                <a:latin typeface="Calibri"/>
                <a:cs typeface="Calibri"/>
              </a:rPr>
              <a:t>Eunice,</a:t>
            </a:r>
            <a:r>
              <a:rPr sz="2300" spc="28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85" dirty="0">
                <a:solidFill>
                  <a:srgbClr val="231F20"/>
                </a:solidFill>
                <a:latin typeface="Calibri"/>
                <a:cs typeface="Calibri"/>
              </a:rPr>
              <a:t>décide</a:t>
            </a:r>
            <a:r>
              <a:rPr sz="2300" spc="285" dirty="0">
                <a:solidFill>
                  <a:srgbClr val="231F20"/>
                </a:solidFill>
                <a:latin typeface="Calibri"/>
                <a:cs typeface="Calibri"/>
              </a:rPr>
              <a:t> </a:t>
            </a:r>
            <a:r>
              <a:rPr sz="2300" dirty="0">
                <a:solidFill>
                  <a:srgbClr val="231F20"/>
                </a:solidFill>
                <a:latin typeface="Calibri"/>
                <a:cs typeface="Calibri"/>
              </a:rPr>
              <a:t>de</a:t>
            </a:r>
            <a:r>
              <a:rPr sz="2300" spc="280" dirty="0">
                <a:solidFill>
                  <a:srgbClr val="231F20"/>
                </a:solidFill>
                <a:latin typeface="Calibri"/>
                <a:cs typeface="Calibri"/>
              </a:rPr>
              <a:t> </a:t>
            </a:r>
            <a:r>
              <a:rPr sz="2300" dirty="0">
                <a:solidFill>
                  <a:srgbClr val="231F20"/>
                </a:solidFill>
                <a:latin typeface="Calibri"/>
                <a:cs typeface="Calibri"/>
              </a:rPr>
              <a:t>me</a:t>
            </a:r>
            <a:r>
              <a:rPr sz="2300" spc="285" dirty="0">
                <a:solidFill>
                  <a:srgbClr val="231F20"/>
                </a:solidFill>
                <a:latin typeface="Calibri"/>
                <a:cs typeface="Calibri"/>
              </a:rPr>
              <a:t> </a:t>
            </a:r>
            <a:r>
              <a:rPr sz="2300" spc="70" dirty="0">
                <a:solidFill>
                  <a:srgbClr val="231F20"/>
                </a:solidFill>
                <a:latin typeface="Calibri"/>
                <a:cs typeface="Calibri"/>
              </a:rPr>
              <a:t>tourner</a:t>
            </a:r>
            <a:r>
              <a:rPr sz="2300" spc="285" dirty="0">
                <a:solidFill>
                  <a:srgbClr val="231F20"/>
                </a:solidFill>
                <a:latin typeface="Calibri"/>
                <a:cs typeface="Calibri"/>
              </a:rPr>
              <a:t> </a:t>
            </a:r>
            <a:r>
              <a:rPr sz="2300" spc="70" dirty="0">
                <a:solidFill>
                  <a:srgbClr val="231F20"/>
                </a:solidFill>
                <a:latin typeface="Calibri"/>
                <a:cs typeface="Calibri"/>
              </a:rPr>
              <a:t>vers</a:t>
            </a:r>
            <a:r>
              <a:rPr sz="2300" spc="280" dirty="0">
                <a:solidFill>
                  <a:srgbClr val="231F20"/>
                </a:solidFill>
                <a:latin typeface="Calibri"/>
                <a:cs typeface="Calibri"/>
              </a:rPr>
              <a:t> </a:t>
            </a:r>
            <a:r>
              <a:rPr sz="2300" spc="110" dirty="0">
                <a:solidFill>
                  <a:srgbClr val="231F20"/>
                </a:solidFill>
                <a:latin typeface="Calibri"/>
                <a:cs typeface="Calibri"/>
              </a:rPr>
              <a:t>Blablacar.</a:t>
            </a:r>
            <a:r>
              <a:rPr sz="2300" spc="285" dirty="0">
                <a:solidFill>
                  <a:srgbClr val="231F20"/>
                </a:solidFill>
                <a:latin typeface="Calibri"/>
                <a:cs typeface="Calibri"/>
              </a:rPr>
              <a:t> </a:t>
            </a:r>
            <a:r>
              <a:rPr sz="2300" spc="175" dirty="0">
                <a:solidFill>
                  <a:srgbClr val="231F20"/>
                </a:solidFill>
                <a:latin typeface="Calibri"/>
                <a:cs typeface="Calibri"/>
              </a:rPr>
              <a:t>Je </a:t>
            </a:r>
            <a:r>
              <a:rPr sz="2300" dirty="0">
                <a:solidFill>
                  <a:srgbClr val="231F20"/>
                </a:solidFill>
                <a:latin typeface="Calibri"/>
                <a:cs typeface="Calibri"/>
              </a:rPr>
              <a:t>vois</a:t>
            </a:r>
            <a:r>
              <a:rPr sz="2300" spc="204" dirty="0">
                <a:solidFill>
                  <a:srgbClr val="231F20"/>
                </a:solidFill>
                <a:latin typeface="Calibri"/>
                <a:cs typeface="Calibri"/>
              </a:rPr>
              <a:t> </a:t>
            </a:r>
            <a:r>
              <a:rPr sz="2300" dirty="0">
                <a:solidFill>
                  <a:srgbClr val="231F20"/>
                </a:solidFill>
                <a:latin typeface="Calibri"/>
                <a:cs typeface="Calibri"/>
              </a:rPr>
              <a:t>un</a:t>
            </a:r>
            <a:r>
              <a:rPr sz="2300" spc="204" dirty="0">
                <a:solidFill>
                  <a:srgbClr val="231F20"/>
                </a:solidFill>
                <a:latin typeface="Calibri"/>
                <a:cs typeface="Calibri"/>
              </a:rPr>
              <a:t> </a:t>
            </a:r>
            <a:r>
              <a:rPr sz="2300" dirty="0">
                <a:solidFill>
                  <a:srgbClr val="231F20"/>
                </a:solidFill>
                <a:latin typeface="Calibri"/>
                <a:cs typeface="Calibri"/>
              </a:rPr>
              <a:t>trajet</a:t>
            </a:r>
            <a:r>
              <a:rPr sz="2300" spc="204" dirty="0">
                <a:solidFill>
                  <a:srgbClr val="231F20"/>
                </a:solidFill>
                <a:latin typeface="Calibri"/>
                <a:cs typeface="Calibri"/>
              </a:rPr>
              <a:t> </a:t>
            </a:r>
            <a:r>
              <a:rPr sz="2300" dirty="0">
                <a:solidFill>
                  <a:srgbClr val="231F20"/>
                </a:solidFill>
                <a:latin typeface="Calibri"/>
                <a:cs typeface="Calibri"/>
              </a:rPr>
              <a:t>pour</a:t>
            </a:r>
            <a:r>
              <a:rPr sz="2300" spc="204" dirty="0">
                <a:solidFill>
                  <a:srgbClr val="231F20"/>
                </a:solidFill>
                <a:latin typeface="Calibri"/>
                <a:cs typeface="Calibri"/>
              </a:rPr>
              <a:t> </a:t>
            </a:r>
            <a:r>
              <a:rPr sz="2300" spc="80" dirty="0">
                <a:solidFill>
                  <a:srgbClr val="231F20"/>
                </a:solidFill>
                <a:latin typeface="Calibri"/>
                <a:cs typeface="Calibri"/>
              </a:rPr>
              <a:t>9</a:t>
            </a:r>
            <a:r>
              <a:rPr sz="2300" spc="210" dirty="0">
                <a:solidFill>
                  <a:srgbClr val="231F20"/>
                </a:solidFill>
                <a:latin typeface="Calibri"/>
                <a:cs typeface="Calibri"/>
              </a:rPr>
              <a:t> </a:t>
            </a:r>
            <a:r>
              <a:rPr sz="2300" dirty="0">
                <a:solidFill>
                  <a:srgbClr val="231F20"/>
                </a:solidFill>
                <a:latin typeface="Calibri"/>
                <a:cs typeface="Calibri"/>
              </a:rPr>
              <a:t>euros</a:t>
            </a:r>
            <a:r>
              <a:rPr sz="2300" spc="204" dirty="0">
                <a:solidFill>
                  <a:srgbClr val="231F20"/>
                </a:solidFill>
                <a:latin typeface="Calibri"/>
                <a:cs typeface="Calibri"/>
              </a:rPr>
              <a:t> </a:t>
            </a:r>
            <a:r>
              <a:rPr sz="2300" spc="65" dirty="0">
                <a:solidFill>
                  <a:srgbClr val="231F20"/>
                </a:solidFill>
                <a:latin typeface="Calibri"/>
                <a:cs typeface="Calibri"/>
              </a:rPr>
              <a:t>(pas</a:t>
            </a:r>
            <a:r>
              <a:rPr sz="2300" spc="215" dirty="0">
                <a:solidFill>
                  <a:srgbClr val="231F20"/>
                </a:solidFill>
                <a:latin typeface="Calibri"/>
                <a:cs typeface="Calibri"/>
              </a:rPr>
              <a:t> </a:t>
            </a:r>
            <a:r>
              <a:rPr sz="2300" spc="60" dirty="0">
                <a:solidFill>
                  <a:srgbClr val="231F20"/>
                </a:solidFill>
                <a:latin typeface="Calibri"/>
                <a:cs typeface="Calibri"/>
              </a:rPr>
              <a:t>cher),</a:t>
            </a:r>
            <a:r>
              <a:rPr sz="2300" spc="204" dirty="0">
                <a:solidFill>
                  <a:srgbClr val="231F20"/>
                </a:solidFill>
                <a:latin typeface="Calibri"/>
                <a:cs typeface="Calibri"/>
              </a:rPr>
              <a:t> </a:t>
            </a:r>
            <a:r>
              <a:rPr sz="2300" dirty="0">
                <a:solidFill>
                  <a:srgbClr val="231F20"/>
                </a:solidFill>
                <a:latin typeface="Calibri"/>
                <a:cs typeface="Calibri"/>
              </a:rPr>
              <a:t>proposé</a:t>
            </a:r>
            <a:r>
              <a:rPr sz="2300" spc="204" dirty="0">
                <a:solidFill>
                  <a:srgbClr val="231F20"/>
                </a:solidFill>
                <a:latin typeface="Calibri"/>
                <a:cs typeface="Calibri"/>
              </a:rPr>
              <a:t> </a:t>
            </a:r>
            <a:r>
              <a:rPr sz="2300" dirty="0">
                <a:solidFill>
                  <a:srgbClr val="231F20"/>
                </a:solidFill>
                <a:latin typeface="Calibri"/>
                <a:cs typeface="Calibri"/>
              </a:rPr>
              <a:t>par</a:t>
            </a:r>
            <a:r>
              <a:rPr sz="2300" spc="210" dirty="0">
                <a:solidFill>
                  <a:srgbClr val="231F20"/>
                </a:solidFill>
                <a:latin typeface="Calibri"/>
                <a:cs typeface="Calibri"/>
              </a:rPr>
              <a:t> </a:t>
            </a:r>
            <a:r>
              <a:rPr sz="2300" spc="-10" dirty="0">
                <a:solidFill>
                  <a:srgbClr val="231F20"/>
                </a:solidFill>
                <a:latin typeface="Calibri"/>
                <a:cs typeface="Calibri"/>
              </a:rPr>
              <a:t>“Tiphaine”. </a:t>
            </a:r>
            <a:r>
              <a:rPr sz="2300" spc="114" dirty="0">
                <a:solidFill>
                  <a:srgbClr val="231F20"/>
                </a:solidFill>
                <a:latin typeface="Calibri"/>
                <a:cs typeface="Calibri"/>
              </a:rPr>
              <a:t>Sur</a:t>
            </a:r>
            <a:r>
              <a:rPr sz="2300" spc="235" dirty="0">
                <a:solidFill>
                  <a:srgbClr val="231F20"/>
                </a:solidFill>
                <a:latin typeface="Calibri"/>
                <a:cs typeface="Calibri"/>
              </a:rPr>
              <a:t> </a:t>
            </a:r>
            <a:r>
              <a:rPr sz="2300" spc="55" dirty="0">
                <a:solidFill>
                  <a:srgbClr val="231F20"/>
                </a:solidFill>
                <a:latin typeface="Calibri"/>
                <a:cs typeface="Calibri"/>
              </a:rPr>
              <a:t>son</a:t>
            </a:r>
            <a:r>
              <a:rPr sz="2300" spc="235" dirty="0">
                <a:solidFill>
                  <a:srgbClr val="231F20"/>
                </a:solidFill>
                <a:latin typeface="Calibri"/>
                <a:cs typeface="Calibri"/>
              </a:rPr>
              <a:t> </a:t>
            </a:r>
            <a:r>
              <a:rPr sz="2300" spc="50" dirty="0">
                <a:solidFill>
                  <a:srgbClr val="231F20"/>
                </a:solidFill>
                <a:latin typeface="Calibri"/>
                <a:cs typeface="Calibri"/>
              </a:rPr>
              <a:t>profil,</a:t>
            </a:r>
            <a:r>
              <a:rPr sz="2300"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photo</a:t>
            </a:r>
            <a:r>
              <a:rPr sz="2300" b="1" spc="235" dirty="0">
                <a:solidFill>
                  <a:srgbClr val="231F20"/>
                </a:solidFill>
                <a:latin typeface="Calibri"/>
                <a:cs typeface="Calibri"/>
              </a:rPr>
              <a:t> </a:t>
            </a:r>
            <a:r>
              <a:rPr sz="2300" b="1" spc="50" dirty="0">
                <a:solidFill>
                  <a:srgbClr val="231F20"/>
                </a:solidFill>
                <a:latin typeface="Calibri"/>
                <a:cs typeface="Calibri"/>
              </a:rPr>
              <a:t>et</a:t>
            </a:r>
            <a:r>
              <a:rPr sz="2300" b="1"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note</a:t>
            </a:r>
            <a:r>
              <a:rPr sz="2300" dirty="0">
                <a:solidFill>
                  <a:srgbClr val="231F20"/>
                </a:solidFill>
                <a:latin typeface="Calibri"/>
                <a:cs typeface="Calibri"/>
              </a:rPr>
              <a:t>.</a:t>
            </a:r>
            <a:r>
              <a:rPr sz="2300" spc="235" dirty="0">
                <a:solidFill>
                  <a:srgbClr val="231F20"/>
                </a:solidFill>
                <a:latin typeface="Calibri"/>
                <a:cs typeface="Calibri"/>
              </a:rPr>
              <a:t> </a:t>
            </a:r>
            <a:r>
              <a:rPr sz="2300" dirty="0">
                <a:solidFill>
                  <a:srgbClr val="231F20"/>
                </a:solidFill>
                <a:latin typeface="Calibri"/>
                <a:cs typeface="Calibri"/>
              </a:rPr>
              <a:t>Vous</a:t>
            </a:r>
            <a:r>
              <a:rPr sz="2300" spc="235" dirty="0">
                <a:solidFill>
                  <a:srgbClr val="231F20"/>
                </a:solidFill>
                <a:latin typeface="Calibri"/>
                <a:cs typeface="Calibri"/>
              </a:rPr>
              <a:t> </a:t>
            </a:r>
            <a:r>
              <a:rPr sz="2300" dirty="0">
                <a:solidFill>
                  <a:srgbClr val="231F20"/>
                </a:solidFill>
                <a:latin typeface="Calibri"/>
                <a:cs typeface="Calibri"/>
              </a:rPr>
              <a:t>trouvez</a:t>
            </a:r>
            <a:r>
              <a:rPr sz="2300" spc="240" dirty="0">
                <a:solidFill>
                  <a:srgbClr val="231F20"/>
                </a:solidFill>
                <a:latin typeface="Calibri"/>
                <a:cs typeface="Calibri"/>
              </a:rPr>
              <a:t> </a:t>
            </a:r>
            <a:r>
              <a:rPr sz="2300" spc="70" dirty="0">
                <a:solidFill>
                  <a:srgbClr val="231F20"/>
                </a:solidFill>
                <a:latin typeface="Calibri"/>
                <a:cs typeface="Calibri"/>
              </a:rPr>
              <a:t>ça </a:t>
            </a:r>
            <a:r>
              <a:rPr sz="2300" spc="50" dirty="0">
                <a:solidFill>
                  <a:srgbClr val="231F20"/>
                </a:solidFill>
                <a:latin typeface="Calibri"/>
                <a:cs typeface="Calibri"/>
              </a:rPr>
              <a:t>louche</a:t>
            </a:r>
            <a:r>
              <a:rPr sz="2300" spc="40" dirty="0">
                <a:solidFill>
                  <a:srgbClr val="231F20"/>
                </a:solidFill>
                <a:latin typeface="Calibri"/>
                <a:cs typeface="Calibri"/>
              </a:rPr>
              <a:t> </a:t>
            </a:r>
            <a:r>
              <a:rPr sz="2300" spc="-155" dirty="0">
                <a:solidFill>
                  <a:srgbClr val="231F20"/>
                </a:solidFill>
                <a:latin typeface="Calibri"/>
                <a:cs typeface="Calibri"/>
              </a:rPr>
              <a:t>?</a:t>
            </a:r>
            <a:r>
              <a:rPr sz="2300" spc="40" dirty="0">
                <a:solidFill>
                  <a:srgbClr val="231F20"/>
                </a:solidFill>
                <a:latin typeface="Calibri"/>
                <a:cs typeface="Calibri"/>
              </a:rPr>
              <a:t> </a:t>
            </a:r>
            <a:r>
              <a:rPr sz="2300" dirty="0">
                <a:solidFill>
                  <a:srgbClr val="231F20"/>
                </a:solidFill>
                <a:latin typeface="Calibri"/>
                <a:cs typeface="Calibri"/>
              </a:rPr>
              <a:t>Vous</a:t>
            </a:r>
            <a:r>
              <a:rPr sz="2300" spc="40" dirty="0">
                <a:solidFill>
                  <a:srgbClr val="231F20"/>
                </a:solidFill>
                <a:latin typeface="Calibri"/>
                <a:cs typeface="Calibri"/>
              </a:rPr>
              <a:t> </a:t>
            </a:r>
            <a:r>
              <a:rPr sz="2300" dirty="0">
                <a:solidFill>
                  <a:srgbClr val="231F20"/>
                </a:solidFill>
                <a:latin typeface="Calibri"/>
                <a:cs typeface="Calibri"/>
              </a:rPr>
              <a:t>avez</a:t>
            </a:r>
            <a:r>
              <a:rPr sz="2300" spc="50" dirty="0">
                <a:solidFill>
                  <a:srgbClr val="231F20"/>
                </a:solidFill>
                <a:latin typeface="Calibri"/>
                <a:cs typeface="Calibri"/>
              </a:rPr>
              <a:t> </a:t>
            </a:r>
            <a:r>
              <a:rPr sz="2300" spc="45" dirty="0">
                <a:solidFill>
                  <a:srgbClr val="231F20"/>
                </a:solidFill>
                <a:latin typeface="Calibri"/>
                <a:cs typeface="Calibri"/>
              </a:rPr>
              <a:t>raison.</a:t>
            </a:r>
            <a:endParaRPr sz="2300" dirty="0">
              <a:latin typeface="Calibri"/>
              <a:cs typeface="Calibri"/>
            </a:endParaRPr>
          </a:p>
        </p:txBody>
      </p:sp>
      <p:sp>
        <p:nvSpPr>
          <p:cNvPr id="9" name="object 9"/>
          <p:cNvSpPr txBox="1"/>
          <p:nvPr/>
        </p:nvSpPr>
        <p:spPr>
          <a:xfrm>
            <a:off x="10209026" y="7904165"/>
            <a:ext cx="8682223" cy="1711325"/>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Naïvement,</a:t>
            </a:r>
            <a:r>
              <a:rPr sz="2300" spc="290" dirty="0">
                <a:solidFill>
                  <a:srgbClr val="231F20"/>
                </a:solidFill>
                <a:latin typeface="Calibri"/>
                <a:cs typeface="Calibri"/>
              </a:rPr>
              <a:t> </a:t>
            </a:r>
            <a:r>
              <a:rPr sz="2300" dirty="0">
                <a:solidFill>
                  <a:srgbClr val="231F20"/>
                </a:solidFill>
                <a:latin typeface="Calibri"/>
                <a:cs typeface="Calibri"/>
              </a:rPr>
              <a:t>je</a:t>
            </a:r>
            <a:r>
              <a:rPr sz="2300" spc="285" dirty="0">
                <a:solidFill>
                  <a:srgbClr val="231F20"/>
                </a:solidFill>
                <a:latin typeface="Calibri"/>
                <a:cs typeface="Calibri"/>
              </a:rPr>
              <a:t> </a:t>
            </a:r>
            <a:r>
              <a:rPr sz="2300" dirty="0">
                <a:solidFill>
                  <a:srgbClr val="231F20"/>
                </a:solidFill>
                <a:latin typeface="Calibri"/>
                <a:cs typeface="Calibri"/>
              </a:rPr>
              <a:t>réserve</a:t>
            </a:r>
            <a:r>
              <a:rPr sz="2300" spc="295" dirty="0">
                <a:solidFill>
                  <a:srgbClr val="231F20"/>
                </a:solidFill>
                <a:latin typeface="Calibri"/>
                <a:cs typeface="Calibri"/>
              </a:rPr>
              <a:t> </a:t>
            </a:r>
            <a:r>
              <a:rPr sz="2300" spc="70" dirty="0">
                <a:solidFill>
                  <a:srgbClr val="231F20"/>
                </a:solidFill>
                <a:latin typeface="Calibri"/>
                <a:cs typeface="Calibri"/>
              </a:rPr>
              <a:t>le</a:t>
            </a:r>
            <a:r>
              <a:rPr sz="2300" spc="290" dirty="0">
                <a:solidFill>
                  <a:srgbClr val="231F20"/>
                </a:solidFill>
                <a:latin typeface="Calibri"/>
                <a:cs typeface="Calibri"/>
              </a:rPr>
              <a:t> </a:t>
            </a:r>
            <a:r>
              <a:rPr sz="2300" spc="50" dirty="0">
                <a:solidFill>
                  <a:srgbClr val="231F20"/>
                </a:solidFill>
                <a:latin typeface="Calibri"/>
                <a:cs typeface="Calibri"/>
              </a:rPr>
              <a:t>trajet,</a:t>
            </a:r>
            <a:r>
              <a:rPr sz="2300" spc="285" dirty="0">
                <a:solidFill>
                  <a:srgbClr val="231F20"/>
                </a:solidFill>
                <a:latin typeface="Calibri"/>
                <a:cs typeface="Calibri"/>
              </a:rPr>
              <a:t> </a:t>
            </a:r>
            <a:r>
              <a:rPr sz="2300" dirty="0">
                <a:solidFill>
                  <a:srgbClr val="231F20"/>
                </a:solidFill>
                <a:latin typeface="Calibri"/>
                <a:cs typeface="Calibri"/>
              </a:rPr>
              <a:t>et</a:t>
            </a:r>
            <a:r>
              <a:rPr sz="2300" spc="295" dirty="0">
                <a:solidFill>
                  <a:srgbClr val="231F20"/>
                </a:solidFill>
                <a:latin typeface="Calibri"/>
                <a:cs typeface="Calibri"/>
              </a:rPr>
              <a:t> </a:t>
            </a:r>
            <a:r>
              <a:rPr sz="2300" dirty="0">
                <a:solidFill>
                  <a:srgbClr val="231F20"/>
                </a:solidFill>
                <a:latin typeface="Calibri"/>
                <a:cs typeface="Calibri"/>
              </a:rPr>
              <a:t>j’attends</a:t>
            </a:r>
            <a:r>
              <a:rPr sz="2300" spc="290" dirty="0">
                <a:solidFill>
                  <a:srgbClr val="231F20"/>
                </a:solidFill>
                <a:latin typeface="Calibri"/>
                <a:cs typeface="Calibri"/>
              </a:rPr>
              <a:t> </a:t>
            </a:r>
            <a:r>
              <a:rPr sz="2300" dirty="0">
                <a:solidFill>
                  <a:srgbClr val="231F20"/>
                </a:solidFill>
                <a:latin typeface="Calibri"/>
                <a:cs typeface="Calibri"/>
              </a:rPr>
              <a:t>confirmation.</a:t>
            </a:r>
            <a:r>
              <a:rPr sz="2300" spc="295" dirty="0">
                <a:solidFill>
                  <a:srgbClr val="231F20"/>
                </a:solidFill>
                <a:latin typeface="Calibri"/>
                <a:cs typeface="Calibri"/>
              </a:rPr>
              <a:t> </a:t>
            </a:r>
            <a:r>
              <a:rPr sz="2300" spc="70" dirty="0">
                <a:solidFill>
                  <a:srgbClr val="231F20"/>
                </a:solidFill>
                <a:latin typeface="Calibri"/>
                <a:cs typeface="Calibri"/>
              </a:rPr>
              <a:t>1h30</a:t>
            </a:r>
            <a:r>
              <a:rPr sz="2300" spc="290" dirty="0">
                <a:solidFill>
                  <a:srgbClr val="231F20"/>
                </a:solidFill>
                <a:latin typeface="Calibri"/>
                <a:cs typeface="Calibri"/>
              </a:rPr>
              <a:t> </a:t>
            </a:r>
            <a:r>
              <a:rPr sz="2300" spc="50" dirty="0">
                <a:solidFill>
                  <a:srgbClr val="231F20"/>
                </a:solidFill>
                <a:latin typeface="Calibri"/>
                <a:cs typeface="Calibri"/>
              </a:rPr>
              <a:t>plus </a:t>
            </a:r>
            <a:r>
              <a:rPr sz="2300" dirty="0">
                <a:solidFill>
                  <a:srgbClr val="231F20"/>
                </a:solidFill>
                <a:latin typeface="Calibri"/>
                <a:cs typeface="Calibri"/>
              </a:rPr>
              <a:t>tard,</a:t>
            </a:r>
            <a:r>
              <a:rPr sz="2300" spc="114" dirty="0">
                <a:solidFill>
                  <a:srgbClr val="231F20"/>
                </a:solidFill>
                <a:latin typeface="Calibri"/>
                <a:cs typeface="Calibri"/>
              </a:rPr>
              <a:t> </a:t>
            </a:r>
            <a:r>
              <a:rPr sz="2300" dirty="0">
                <a:solidFill>
                  <a:srgbClr val="231F20"/>
                </a:solidFill>
                <a:latin typeface="Calibri"/>
                <a:cs typeface="Calibri"/>
              </a:rPr>
              <a:t>je</a:t>
            </a:r>
            <a:r>
              <a:rPr sz="2300" spc="110" dirty="0">
                <a:solidFill>
                  <a:srgbClr val="231F20"/>
                </a:solidFill>
                <a:latin typeface="Calibri"/>
                <a:cs typeface="Calibri"/>
              </a:rPr>
              <a:t> </a:t>
            </a:r>
            <a:r>
              <a:rPr sz="2300" spc="50" dirty="0">
                <a:solidFill>
                  <a:srgbClr val="231F20"/>
                </a:solidFill>
                <a:latin typeface="Calibri"/>
                <a:cs typeface="Calibri"/>
              </a:rPr>
              <a:t>reçois</a:t>
            </a:r>
            <a:r>
              <a:rPr sz="2300" spc="114" dirty="0">
                <a:solidFill>
                  <a:srgbClr val="231F20"/>
                </a:solidFill>
                <a:latin typeface="Calibri"/>
                <a:cs typeface="Calibri"/>
              </a:rPr>
              <a:t> </a:t>
            </a:r>
            <a:r>
              <a:rPr sz="2300" dirty="0">
                <a:solidFill>
                  <a:srgbClr val="231F20"/>
                </a:solidFill>
                <a:latin typeface="Calibri"/>
                <a:cs typeface="Calibri"/>
              </a:rPr>
              <a:t>un</a:t>
            </a:r>
            <a:r>
              <a:rPr sz="2300" spc="110" dirty="0">
                <a:solidFill>
                  <a:srgbClr val="231F20"/>
                </a:solidFill>
                <a:latin typeface="Calibri"/>
                <a:cs typeface="Calibri"/>
              </a:rPr>
              <a:t> </a:t>
            </a:r>
            <a:r>
              <a:rPr sz="2300" dirty="0">
                <a:solidFill>
                  <a:srgbClr val="231F20"/>
                </a:solidFill>
                <a:latin typeface="Calibri"/>
                <a:cs typeface="Calibri"/>
              </a:rPr>
              <a:t>premier</a:t>
            </a:r>
            <a:r>
              <a:rPr sz="2300" spc="120" dirty="0">
                <a:solidFill>
                  <a:srgbClr val="231F20"/>
                </a:solidFill>
                <a:latin typeface="Calibri"/>
                <a:cs typeface="Calibri"/>
              </a:rPr>
              <a:t> </a:t>
            </a:r>
            <a:r>
              <a:rPr sz="2300" spc="85" dirty="0">
                <a:solidFill>
                  <a:srgbClr val="231F20"/>
                </a:solidFill>
                <a:latin typeface="Calibri"/>
                <a:cs typeface="Calibri"/>
              </a:rPr>
              <a:t>mail</a:t>
            </a:r>
            <a:r>
              <a:rPr sz="2300" spc="114" dirty="0">
                <a:solidFill>
                  <a:srgbClr val="231F20"/>
                </a:solidFill>
                <a:latin typeface="Calibri"/>
                <a:cs typeface="Calibri"/>
              </a:rPr>
              <a:t> </a:t>
            </a:r>
            <a:r>
              <a:rPr sz="2300" spc="50" dirty="0">
                <a:solidFill>
                  <a:srgbClr val="231F20"/>
                </a:solidFill>
                <a:latin typeface="Calibri"/>
                <a:cs typeface="Calibri"/>
              </a:rPr>
              <a:t>qui</a:t>
            </a:r>
            <a:r>
              <a:rPr sz="2300" spc="120" dirty="0">
                <a:solidFill>
                  <a:srgbClr val="231F20"/>
                </a:solidFill>
                <a:latin typeface="Calibri"/>
                <a:cs typeface="Calibri"/>
              </a:rPr>
              <a:t> </a:t>
            </a:r>
            <a:r>
              <a:rPr sz="2300" dirty="0">
                <a:solidFill>
                  <a:srgbClr val="231F20"/>
                </a:solidFill>
                <a:latin typeface="Calibri"/>
                <a:cs typeface="Calibri"/>
              </a:rPr>
              <a:t>m’indique</a:t>
            </a:r>
            <a:r>
              <a:rPr sz="2300" spc="114"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50" dirty="0">
                <a:solidFill>
                  <a:srgbClr val="231F20"/>
                </a:solidFill>
                <a:latin typeface="Calibri"/>
                <a:cs typeface="Calibri"/>
              </a:rPr>
              <a:t>Tiphaine</a:t>
            </a:r>
            <a:r>
              <a:rPr sz="2300" spc="114" dirty="0">
                <a:solidFill>
                  <a:srgbClr val="231F20"/>
                </a:solidFill>
                <a:latin typeface="Calibri"/>
                <a:cs typeface="Calibri"/>
              </a:rPr>
              <a:t> </a:t>
            </a:r>
            <a:r>
              <a:rPr sz="2300" spc="65" dirty="0">
                <a:solidFill>
                  <a:srgbClr val="231F20"/>
                </a:solidFill>
                <a:latin typeface="Calibri"/>
                <a:cs typeface="Calibri"/>
              </a:rPr>
              <a:t>a</a:t>
            </a:r>
            <a:r>
              <a:rPr sz="2300" spc="145" dirty="0">
                <a:solidFill>
                  <a:srgbClr val="231F20"/>
                </a:solidFill>
                <a:latin typeface="Calibri"/>
                <a:cs typeface="Calibri"/>
              </a:rPr>
              <a:t> </a:t>
            </a:r>
            <a:r>
              <a:rPr sz="2300" spc="40" dirty="0">
                <a:solidFill>
                  <a:srgbClr val="231F20"/>
                </a:solidFill>
                <a:latin typeface="Calibri"/>
                <a:cs typeface="Calibri"/>
              </a:rPr>
              <a:t>accepté </a:t>
            </a:r>
            <a:r>
              <a:rPr sz="2300" b="1" spc="165" dirty="0">
                <a:solidFill>
                  <a:srgbClr val="231F20"/>
                </a:solidFill>
                <a:latin typeface="Calibri"/>
                <a:cs typeface="Calibri"/>
              </a:rPr>
              <a:t>la</a:t>
            </a:r>
            <a:r>
              <a:rPr sz="2300" b="1" spc="300" dirty="0">
                <a:solidFill>
                  <a:srgbClr val="231F20"/>
                </a:solidFill>
                <a:latin typeface="Calibri"/>
                <a:cs typeface="Calibri"/>
              </a:rPr>
              <a:t> </a:t>
            </a:r>
            <a:r>
              <a:rPr sz="2300" b="1" spc="120" dirty="0">
                <a:solidFill>
                  <a:srgbClr val="231F20"/>
                </a:solidFill>
                <a:latin typeface="Calibri"/>
                <a:cs typeface="Calibri"/>
              </a:rPr>
              <a:t>réservation</a:t>
            </a:r>
            <a:r>
              <a:rPr sz="2300" spc="120" dirty="0">
                <a:solidFill>
                  <a:srgbClr val="231F20"/>
                </a:solidFill>
                <a:latin typeface="Calibri"/>
                <a:cs typeface="Calibri"/>
              </a:rPr>
              <a:t>,</a:t>
            </a:r>
            <a:r>
              <a:rPr sz="2300" spc="300" dirty="0">
                <a:solidFill>
                  <a:srgbClr val="231F20"/>
                </a:solidFill>
                <a:latin typeface="Calibri"/>
                <a:cs typeface="Calibri"/>
              </a:rPr>
              <a:t> </a:t>
            </a:r>
            <a:r>
              <a:rPr sz="2300" spc="110" dirty="0">
                <a:solidFill>
                  <a:srgbClr val="231F20"/>
                </a:solidFill>
                <a:latin typeface="Calibri"/>
                <a:cs typeface="Calibri"/>
              </a:rPr>
              <a:t>puis</a:t>
            </a:r>
            <a:r>
              <a:rPr sz="2300" spc="300" dirty="0">
                <a:solidFill>
                  <a:srgbClr val="231F20"/>
                </a:solidFill>
                <a:latin typeface="Calibri"/>
                <a:cs typeface="Calibri"/>
              </a:rPr>
              <a:t> </a:t>
            </a:r>
            <a:r>
              <a:rPr sz="2300" spc="80" dirty="0">
                <a:solidFill>
                  <a:srgbClr val="231F20"/>
                </a:solidFill>
                <a:latin typeface="Calibri"/>
                <a:cs typeface="Calibri"/>
              </a:rPr>
              <a:t>un</a:t>
            </a:r>
            <a:r>
              <a:rPr sz="2300" spc="300" dirty="0">
                <a:solidFill>
                  <a:srgbClr val="231F20"/>
                </a:solidFill>
                <a:latin typeface="Calibri"/>
                <a:cs typeface="Calibri"/>
              </a:rPr>
              <a:t> </a:t>
            </a:r>
            <a:r>
              <a:rPr sz="2300" spc="95" dirty="0">
                <a:solidFill>
                  <a:srgbClr val="231F20"/>
                </a:solidFill>
                <a:latin typeface="Calibri"/>
                <a:cs typeface="Calibri"/>
              </a:rPr>
              <a:t>second</a:t>
            </a:r>
            <a:r>
              <a:rPr sz="2300" spc="305" dirty="0">
                <a:solidFill>
                  <a:srgbClr val="231F20"/>
                </a:solidFill>
                <a:latin typeface="Calibri"/>
                <a:cs typeface="Calibri"/>
              </a:rPr>
              <a:t> </a:t>
            </a:r>
            <a:r>
              <a:rPr sz="2300" spc="95" dirty="0">
                <a:solidFill>
                  <a:srgbClr val="231F20"/>
                </a:solidFill>
                <a:latin typeface="Calibri"/>
                <a:cs typeface="Calibri"/>
              </a:rPr>
              <a:t>qui</a:t>
            </a:r>
            <a:r>
              <a:rPr sz="2300" spc="300" dirty="0">
                <a:solidFill>
                  <a:srgbClr val="231F20"/>
                </a:solidFill>
                <a:latin typeface="Calibri"/>
                <a:cs typeface="Calibri"/>
              </a:rPr>
              <a:t> </a:t>
            </a:r>
            <a:r>
              <a:rPr sz="2300" dirty="0">
                <a:solidFill>
                  <a:srgbClr val="231F20"/>
                </a:solidFill>
                <a:latin typeface="Calibri"/>
                <a:cs typeface="Calibri"/>
              </a:rPr>
              <a:t>me</a:t>
            </a:r>
            <a:r>
              <a:rPr sz="2300" spc="300" dirty="0">
                <a:solidFill>
                  <a:srgbClr val="231F20"/>
                </a:solidFill>
                <a:latin typeface="Calibri"/>
                <a:cs typeface="Calibri"/>
              </a:rPr>
              <a:t> </a:t>
            </a:r>
            <a:r>
              <a:rPr sz="2300" spc="80" dirty="0">
                <a:solidFill>
                  <a:srgbClr val="231F20"/>
                </a:solidFill>
                <a:latin typeface="Calibri"/>
                <a:cs typeface="Calibri"/>
              </a:rPr>
              <a:t>dit</a:t>
            </a:r>
            <a:r>
              <a:rPr sz="2300" spc="300" dirty="0">
                <a:solidFill>
                  <a:srgbClr val="231F20"/>
                </a:solidFill>
                <a:latin typeface="Calibri"/>
                <a:cs typeface="Calibri"/>
              </a:rPr>
              <a:t> </a:t>
            </a:r>
            <a:r>
              <a:rPr sz="2300" spc="85" dirty="0">
                <a:solidFill>
                  <a:srgbClr val="231F20"/>
                </a:solidFill>
                <a:latin typeface="Calibri"/>
                <a:cs typeface="Calibri"/>
              </a:rPr>
              <a:t>au</a:t>
            </a:r>
            <a:r>
              <a:rPr sz="2300" spc="305" dirty="0">
                <a:solidFill>
                  <a:srgbClr val="231F20"/>
                </a:solidFill>
                <a:latin typeface="Calibri"/>
                <a:cs typeface="Calibri"/>
              </a:rPr>
              <a:t> </a:t>
            </a:r>
            <a:r>
              <a:rPr sz="2300" spc="100" dirty="0">
                <a:solidFill>
                  <a:srgbClr val="231F20"/>
                </a:solidFill>
                <a:latin typeface="Calibri"/>
                <a:cs typeface="Calibri"/>
              </a:rPr>
              <a:t>contraire</a:t>
            </a:r>
            <a:r>
              <a:rPr sz="2300" spc="300" dirty="0">
                <a:solidFill>
                  <a:srgbClr val="231F20"/>
                </a:solidFill>
                <a:latin typeface="Calibri"/>
                <a:cs typeface="Calibri"/>
              </a:rPr>
              <a:t> </a:t>
            </a:r>
            <a:r>
              <a:rPr sz="2300" spc="85" dirty="0">
                <a:solidFill>
                  <a:srgbClr val="231F20"/>
                </a:solidFill>
                <a:latin typeface="Calibri"/>
                <a:cs typeface="Calibri"/>
              </a:rPr>
              <a:t>qu’elle</a:t>
            </a:r>
            <a:r>
              <a:rPr sz="2300" spc="300" dirty="0">
                <a:solidFill>
                  <a:srgbClr val="231F20"/>
                </a:solidFill>
                <a:latin typeface="Calibri"/>
                <a:cs typeface="Calibri"/>
              </a:rPr>
              <a:t> </a:t>
            </a:r>
            <a:r>
              <a:rPr sz="2300" spc="15" dirty="0">
                <a:solidFill>
                  <a:srgbClr val="231F20"/>
                </a:solidFill>
                <a:latin typeface="Calibri"/>
                <a:cs typeface="Calibri"/>
              </a:rPr>
              <a:t>a </a:t>
            </a:r>
            <a:r>
              <a:rPr sz="2300" b="1" spc="60" dirty="0">
                <a:solidFill>
                  <a:srgbClr val="231F20"/>
                </a:solidFill>
                <a:latin typeface="Calibri"/>
                <a:cs typeface="Calibri"/>
              </a:rPr>
              <a:t>annulé</a:t>
            </a:r>
            <a:r>
              <a:rPr sz="2300" b="1" spc="30" dirty="0">
                <a:solidFill>
                  <a:srgbClr val="231F20"/>
                </a:solidFill>
                <a:latin typeface="Calibri"/>
                <a:cs typeface="Calibri"/>
              </a:rPr>
              <a:t> </a:t>
            </a:r>
            <a:r>
              <a:rPr sz="2300" b="1" spc="80" dirty="0">
                <a:solidFill>
                  <a:srgbClr val="231F20"/>
                </a:solidFill>
                <a:latin typeface="Calibri"/>
                <a:cs typeface="Calibri"/>
              </a:rPr>
              <a:t>le</a:t>
            </a:r>
            <a:r>
              <a:rPr sz="2300" b="1" spc="35" dirty="0">
                <a:solidFill>
                  <a:srgbClr val="231F20"/>
                </a:solidFill>
                <a:latin typeface="Calibri"/>
                <a:cs typeface="Calibri"/>
              </a:rPr>
              <a:t> </a:t>
            </a:r>
            <a:r>
              <a:rPr sz="2300" b="1" spc="45" dirty="0">
                <a:solidFill>
                  <a:srgbClr val="231F20"/>
                </a:solidFill>
                <a:latin typeface="Calibri"/>
                <a:cs typeface="Calibri"/>
              </a:rPr>
              <a:t>voyage</a:t>
            </a:r>
            <a:r>
              <a:rPr sz="2300" spc="4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que</a:t>
            </a:r>
            <a:r>
              <a:rPr sz="2300" spc="35" dirty="0">
                <a:solidFill>
                  <a:srgbClr val="231F20"/>
                </a:solidFill>
                <a:latin typeface="Calibri"/>
                <a:cs typeface="Calibri"/>
              </a:rPr>
              <a:t> </a:t>
            </a:r>
            <a:r>
              <a:rPr sz="2300" dirty="0">
                <a:solidFill>
                  <a:srgbClr val="231F20"/>
                </a:solidFill>
                <a:latin typeface="Calibri"/>
                <a:cs typeface="Calibri"/>
              </a:rPr>
              <a:t>je</a:t>
            </a:r>
            <a:r>
              <a:rPr sz="2300" spc="30" dirty="0">
                <a:solidFill>
                  <a:srgbClr val="231F20"/>
                </a:solidFill>
                <a:latin typeface="Calibri"/>
                <a:cs typeface="Calibri"/>
              </a:rPr>
              <a:t> </a:t>
            </a:r>
            <a:r>
              <a:rPr sz="2300" spc="70" dirty="0">
                <a:solidFill>
                  <a:srgbClr val="231F20"/>
                </a:solidFill>
                <a:latin typeface="Calibri"/>
                <a:cs typeface="Calibri"/>
              </a:rPr>
              <a:t>vais</a:t>
            </a:r>
            <a:r>
              <a:rPr sz="2300" spc="30" dirty="0">
                <a:solidFill>
                  <a:srgbClr val="231F20"/>
                </a:solidFill>
                <a:latin typeface="Calibri"/>
                <a:cs typeface="Calibri"/>
              </a:rPr>
              <a:t> </a:t>
            </a:r>
            <a:r>
              <a:rPr sz="2300" dirty="0">
                <a:solidFill>
                  <a:srgbClr val="231F20"/>
                </a:solidFill>
                <a:latin typeface="Calibri"/>
                <a:cs typeface="Calibri"/>
              </a:rPr>
              <a:t>être</a:t>
            </a:r>
            <a:r>
              <a:rPr sz="2300" spc="35" dirty="0">
                <a:solidFill>
                  <a:srgbClr val="231F20"/>
                </a:solidFill>
                <a:latin typeface="Calibri"/>
                <a:cs typeface="Calibri"/>
              </a:rPr>
              <a:t> </a:t>
            </a:r>
            <a:r>
              <a:rPr sz="2300" spc="-10" dirty="0">
                <a:solidFill>
                  <a:srgbClr val="231F20"/>
                </a:solidFill>
                <a:latin typeface="Calibri"/>
                <a:cs typeface="Calibri"/>
              </a:rPr>
              <a:t>remboursé.</a:t>
            </a:r>
            <a:endParaRPr sz="2300" dirty="0">
              <a:latin typeface="Calibri"/>
              <a:cs typeface="Calibri"/>
            </a:endParaRPr>
          </a:p>
        </p:txBody>
      </p:sp>
      <p:sp>
        <p:nvSpPr>
          <p:cNvPr id="10" name="object 10">
            <a:hlinkClick r:id="rId3"/>
          </p:cNvPr>
          <p:cNvSpPr/>
          <p:nvPr/>
        </p:nvSpPr>
        <p:spPr>
          <a:xfrm>
            <a:off x="8190541" y="2691667"/>
            <a:ext cx="3642360" cy="515620"/>
          </a:xfrm>
          <a:custGeom>
            <a:avLst/>
            <a:gdLst/>
            <a:ahLst/>
            <a:cxnLst/>
            <a:rect l="l" t="t" r="r" b="b"/>
            <a:pathLst>
              <a:path w="3642359" h="515619">
                <a:moveTo>
                  <a:pt x="2670655" y="0"/>
                </a:moveTo>
                <a:lnTo>
                  <a:pt x="1946255" y="1257"/>
                </a:lnTo>
                <a:lnTo>
                  <a:pt x="17551" y="10065"/>
                </a:lnTo>
                <a:lnTo>
                  <a:pt x="1395" y="56221"/>
                </a:lnTo>
                <a:lnTo>
                  <a:pt x="374" y="156377"/>
                </a:lnTo>
                <a:lnTo>
                  <a:pt x="0" y="239316"/>
                </a:lnTo>
                <a:lnTo>
                  <a:pt x="289" y="306759"/>
                </a:lnTo>
                <a:lnTo>
                  <a:pt x="1260" y="360428"/>
                </a:lnTo>
                <a:lnTo>
                  <a:pt x="2928" y="402044"/>
                </a:lnTo>
                <a:lnTo>
                  <a:pt x="8423" y="456008"/>
                </a:lnTo>
                <a:lnTo>
                  <a:pt x="22444" y="493501"/>
                </a:lnTo>
                <a:lnTo>
                  <a:pt x="60670" y="514573"/>
                </a:lnTo>
                <a:lnTo>
                  <a:pt x="155026" y="515495"/>
                </a:lnTo>
                <a:lnTo>
                  <a:pt x="2911398" y="509706"/>
                </a:lnTo>
                <a:lnTo>
                  <a:pt x="3330801" y="510730"/>
                </a:lnTo>
                <a:lnTo>
                  <a:pt x="3525848" y="512252"/>
                </a:lnTo>
                <a:lnTo>
                  <a:pt x="3612227" y="513547"/>
                </a:lnTo>
                <a:lnTo>
                  <a:pt x="3621571" y="510663"/>
                </a:lnTo>
                <a:lnTo>
                  <a:pt x="3631346" y="500813"/>
                </a:lnTo>
                <a:lnTo>
                  <a:pt x="3638998" y="482700"/>
                </a:lnTo>
                <a:lnTo>
                  <a:pt x="3641975" y="455025"/>
                </a:lnTo>
                <a:lnTo>
                  <a:pt x="3641493" y="132679"/>
                </a:lnTo>
                <a:lnTo>
                  <a:pt x="3631849" y="56827"/>
                </a:lnTo>
                <a:lnTo>
                  <a:pt x="3605771" y="25470"/>
                </a:lnTo>
                <a:lnTo>
                  <a:pt x="3555517" y="8453"/>
                </a:lnTo>
                <a:lnTo>
                  <a:pt x="3516764" y="6197"/>
                </a:lnTo>
                <a:lnTo>
                  <a:pt x="3475408" y="4915"/>
                </a:lnTo>
                <a:lnTo>
                  <a:pt x="3391924" y="3304"/>
                </a:lnTo>
                <a:lnTo>
                  <a:pt x="3284891" y="2045"/>
                </a:lnTo>
                <a:lnTo>
                  <a:pt x="3060881" y="657"/>
                </a:lnTo>
                <a:lnTo>
                  <a:pt x="2670655" y="0"/>
                </a:lnTo>
                <a:close/>
              </a:path>
            </a:pathLst>
          </a:custGeom>
          <a:solidFill>
            <a:srgbClr val="7C2D9B"/>
          </a:solidFill>
        </p:spPr>
        <p:txBody>
          <a:bodyPr wrap="square" lIns="0" tIns="0" rIns="0" bIns="0" rtlCol="0"/>
          <a:lstStyle/>
          <a:p>
            <a:endParaRPr/>
          </a:p>
        </p:txBody>
      </p:sp>
      <p:sp>
        <p:nvSpPr>
          <p:cNvPr id="11" name="object 11"/>
          <p:cNvSpPr txBox="1"/>
          <p:nvPr/>
        </p:nvSpPr>
        <p:spPr>
          <a:xfrm>
            <a:off x="8338119" y="2783468"/>
            <a:ext cx="3494782" cy="316112"/>
          </a:xfrm>
          <a:prstGeom prst="rect">
            <a:avLst/>
          </a:prstGeom>
        </p:spPr>
        <p:txBody>
          <a:bodyPr vert="horz" wrap="square" lIns="0" tIns="15875" rIns="0" bIns="0" rtlCol="0">
            <a:spAutoFit/>
          </a:bodyPr>
          <a:lstStyle/>
          <a:p>
            <a:pPr marL="12700">
              <a:lnSpc>
                <a:spcPct val="100000"/>
              </a:lnSpc>
              <a:spcBef>
                <a:spcPts val="125"/>
              </a:spcBef>
            </a:pPr>
            <a:r>
              <a:rPr lang="fr-FR" sz="19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DISPONIBLE EN INTÉGRALITÉ ICI</a:t>
            </a:r>
            <a:endParaRPr lang="fr-FR" sz="1950" b="1" dirty="0">
              <a:solidFill>
                <a:schemeClr val="bg1"/>
              </a:solidFill>
              <a:latin typeface="Calibri"/>
              <a:cs typeface="Calibri"/>
            </a:endParaRPr>
          </a:p>
        </p:txBody>
      </p:sp>
      <p:sp>
        <p:nvSpPr>
          <p:cNvPr id="12" name="object 12"/>
          <p:cNvSpPr txBox="1"/>
          <p:nvPr/>
        </p:nvSpPr>
        <p:spPr>
          <a:xfrm rot="780000">
            <a:off x="16515844" y="6987246"/>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sp>
        <p:nvSpPr>
          <p:cNvPr id="33" name="object 13">
            <a:extLst>
              <a:ext uri="{FF2B5EF4-FFF2-40B4-BE49-F238E27FC236}">
                <a16:creationId xmlns:a16="http://schemas.microsoft.com/office/drawing/2014/main" id="{8568F32E-CF26-8F53-7101-9723FC791D9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0" name="object 77">
            <a:extLst>
              <a:ext uri="{FF2B5EF4-FFF2-40B4-BE49-F238E27FC236}">
                <a16:creationId xmlns:a16="http://schemas.microsoft.com/office/drawing/2014/main" id="{29F209A2-31D8-50F5-F5C1-A3CB6033ED3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9" name="object 32">
            <a:extLst>
              <a:ext uri="{FF2B5EF4-FFF2-40B4-BE49-F238E27FC236}">
                <a16:creationId xmlns:a16="http://schemas.microsoft.com/office/drawing/2014/main" id="{034D0A33-0574-C1F3-B09A-6596ECE355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0" name="object 33">
            <a:extLst>
              <a:ext uri="{FF2B5EF4-FFF2-40B4-BE49-F238E27FC236}">
                <a16:creationId xmlns:a16="http://schemas.microsoft.com/office/drawing/2014/main" id="{3117EE91-16C6-9813-A994-ACACB192AE6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1" name="object 34">
            <a:extLst>
              <a:ext uri="{FF2B5EF4-FFF2-40B4-BE49-F238E27FC236}">
                <a16:creationId xmlns:a16="http://schemas.microsoft.com/office/drawing/2014/main" id="{F0074821-E7CC-95FB-B569-3E90EBE20273}"/>
              </a:ext>
            </a:extLst>
          </p:cNvPr>
          <p:cNvPicPr/>
          <p:nvPr/>
        </p:nvPicPr>
        <p:blipFill>
          <a:blip r:embed="rId4" cstate="print"/>
          <a:stretch>
            <a:fillRect/>
          </a:stretch>
        </p:blipFill>
        <p:spPr>
          <a:xfrm>
            <a:off x="13157476" y="804493"/>
            <a:ext cx="101839" cy="104719"/>
          </a:xfrm>
          <a:prstGeom prst="rect">
            <a:avLst/>
          </a:prstGeom>
        </p:spPr>
      </p:pic>
      <p:sp>
        <p:nvSpPr>
          <p:cNvPr id="32" name="object 35">
            <a:extLst>
              <a:ext uri="{FF2B5EF4-FFF2-40B4-BE49-F238E27FC236}">
                <a16:creationId xmlns:a16="http://schemas.microsoft.com/office/drawing/2014/main" id="{3A045115-8C4B-8E62-3EB4-226B6028B32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1" name="object 36">
            <a:extLst>
              <a:ext uri="{FF2B5EF4-FFF2-40B4-BE49-F238E27FC236}">
                <a16:creationId xmlns:a16="http://schemas.microsoft.com/office/drawing/2014/main" id="{2A838BC5-7196-2644-48CF-A6F8B3D7169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2" name="object 37">
            <a:extLst>
              <a:ext uri="{FF2B5EF4-FFF2-40B4-BE49-F238E27FC236}">
                <a16:creationId xmlns:a16="http://schemas.microsoft.com/office/drawing/2014/main" id="{8CFF3C47-DCB6-DDC2-42FE-27E95ECD891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3" name="object 38">
            <a:extLst>
              <a:ext uri="{FF2B5EF4-FFF2-40B4-BE49-F238E27FC236}">
                <a16:creationId xmlns:a16="http://schemas.microsoft.com/office/drawing/2014/main" id="{6619320C-4EF8-1E18-E06D-9D675F3E7ED3}"/>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4" name="object 39">
            <a:extLst>
              <a:ext uri="{FF2B5EF4-FFF2-40B4-BE49-F238E27FC236}">
                <a16:creationId xmlns:a16="http://schemas.microsoft.com/office/drawing/2014/main" id="{B015FFC8-E56A-A179-A81C-6406BF4DB5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5" name="object 40">
            <a:extLst>
              <a:ext uri="{FF2B5EF4-FFF2-40B4-BE49-F238E27FC236}">
                <a16:creationId xmlns:a16="http://schemas.microsoft.com/office/drawing/2014/main" id="{7FDCC5D5-8772-A723-F5CD-F6AEB1C620E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41">
            <a:extLst>
              <a:ext uri="{FF2B5EF4-FFF2-40B4-BE49-F238E27FC236}">
                <a16:creationId xmlns:a16="http://schemas.microsoft.com/office/drawing/2014/main" id="{1B5DEBA1-4AB6-31EF-2D86-FB004A4C21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7" name="object 42">
            <a:extLst>
              <a:ext uri="{FF2B5EF4-FFF2-40B4-BE49-F238E27FC236}">
                <a16:creationId xmlns:a16="http://schemas.microsoft.com/office/drawing/2014/main" id="{DD0E1136-24AF-27D7-E931-62B7BD94A06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8" name="object 43">
            <a:extLst>
              <a:ext uri="{FF2B5EF4-FFF2-40B4-BE49-F238E27FC236}">
                <a16:creationId xmlns:a16="http://schemas.microsoft.com/office/drawing/2014/main" id="{9BDE67A2-5223-21EC-FE21-FFC4FEBFF99B}"/>
              </a:ext>
            </a:extLst>
          </p:cNvPr>
          <p:cNvPicPr/>
          <p:nvPr/>
        </p:nvPicPr>
        <p:blipFill>
          <a:blip r:embed="rId5" cstate="print"/>
          <a:stretch>
            <a:fillRect/>
          </a:stretch>
        </p:blipFill>
        <p:spPr>
          <a:xfrm>
            <a:off x="900786" y="665402"/>
            <a:ext cx="90720" cy="160403"/>
          </a:xfrm>
          <a:prstGeom prst="rect">
            <a:avLst/>
          </a:prstGeom>
        </p:spPr>
      </p:pic>
      <p:grpSp>
        <p:nvGrpSpPr>
          <p:cNvPr id="64" name="Groupe 63">
            <a:extLst>
              <a:ext uri="{FF2B5EF4-FFF2-40B4-BE49-F238E27FC236}">
                <a16:creationId xmlns:a16="http://schemas.microsoft.com/office/drawing/2014/main" id="{8322AA58-E5C5-A1E1-BCF3-69D6A8745211}"/>
              </a:ext>
            </a:extLst>
          </p:cNvPr>
          <p:cNvGrpSpPr/>
          <p:nvPr/>
        </p:nvGrpSpPr>
        <p:grpSpPr>
          <a:xfrm>
            <a:off x="6958757" y="625475"/>
            <a:ext cx="579409" cy="373714"/>
            <a:chOff x="893915" y="795563"/>
            <a:chExt cx="579409" cy="373714"/>
          </a:xfrm>
        </p:grpSpPr>
        <p:sp>
          <p:nvSpPr>
            <p:cNvPr id="59" name="object 39">
              <a:extLst>
                <a:ext uri="{FF2B5EF4-FFF2-40B4-BE49-F238E27FC236}">
                  <a16:creationId xmlns:a16="http://schemas.microsoft.com/office/drawing/2014/main" id="{C37923AF-1CC3-2DD5-3C0C-88A8E33196D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0" name="object 40">
              <a:extLst>
                <a:ext uri="{FF2B5EF4-FFF2-40B4-BE49-F238E27FC236}">
                  <a16:creationId xmlns:a16="http://schemas.microsoft.com/office/drawing/2014/main" id="{0A4FC1F9-A8D7-0C41-9ECC-4A418CCE4AB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1" name="object 41">
              <a:extLst>
                <a:ext uri="{FF2B5EF4-FFF2-40B4-BE49-F238E27FC236}">
                  <a16:creationId xmlns:a16="http://schemas.microsoft.com/office/drawing/2014/main" id="{FCD86855-D2EE-D807-F9EA-0A801F53B98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2" name="object 42">
              <a:extLst>
                <a:ext uri="{FF2B5EF4-FFF2-40B4-BE49-F238E27FC236}">
                  <a16:creationId xmlns:a16="http://schemas.microsoft.com/office/drawing/2014/main" id="{8D05090E-7045-F7B2-4B88-2F77BF03E32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3" name="object 43">
              <a:extLst>
                <a:ext uri="{FF2B5EF4-FFF2-40B4-BE49-F238E27FC236}">
                  <a16:creationId xmlns:a16="http://schemas.microsoft.com/office/drawing/2014/main" id="{FFEE2E79-58A9-5835-CB1D-F13022E7E6D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48986" y="7210376"/>
            <a:ext cx="9193530" cy="3056255"/>
          </a:xfrm>
          <a:custGeom>
            <a:avLst/>
            <a:gdLst/>
            <a:ahLst/>
            <a:cxnLst/>
            <a:rect l="l" t="t" r="r" b="b"/>
            <a:pathLst>
              <a:path w="9193530" h="3056254">
                <a:moveTo>
                  <a:pt x="6732150" y="0"/>
                </a:moveTo>
                <a:lnTo>
                  <a:pt x="5644909" y="1424"/>
                </a:lnTo>
                <a:lnTo>
                  <a:pt x="117346" y="27659"/>
                </a:lnTo>
                <a:lnTo>
                  <a:pt x="79992" y="38465"/>
                </a:lnTo>
                <a:lnTo>
                  <a:pt x="49322" y="65777"/>
                </a:lnTo>
                <a:lnTo>
                  <a:pt x="28232" y="105825"/>
                </a:lnTo>
                <a:lnTo>
                  <a:pt x="19621" y="154839"/>
                </a:lnTo>
                <a:lnTo>
                  <a:pt x="16960" y="257406"/>
                </a:lnTo>
                <a:lnTo>
                  <a:pt x="11153" y="513859"/>
                </a:lnTo>
                <a:lnTo>
                  <a:pt x="6553" y="770354"/>
                </a:lnTo>
                <a:lnTo>
                  <a:pt x="3160" y="1026881"/>
                </a:lnTo>
                <a:lnTo>
                  <a:pt x="976" y="1283431"/>
                </a:lnTo>
                <a:lnTo>
                  <a:pt x="0" y="1539994"/>
                </a:lnTo>
                <a:lnTo>
                  <a:pt x="231" y="1796559"/>
                </a:lnTo>
                <a:lnTo>
                  <a:pt x="1671" y="2053119"/>
                </a:lnTo>
                <a:lnTo>
                  <a:pt x="4319" y="2309662"/>
                </a:lnTo>
                <a:lnTo>
                  <a:pt x="8176" y="2566179"/>
                </a:lnTo>
                <a:lnTo>
                  <a:pt x="9347" y="2615717"/>
                </a:lnTo>
                <a:lnTo>
                  <a:pt x="11596" y="2665739"/>
                </a:lnTo>
                <a:lnTo>
                  <a:pt x="15599" y="2715524"/>
                </a:lnTo>
                <a:lnTo>
                  <a:pt x="22028" y="2764350"/>
                </a:lnTo>
                <a:lnTo>
                  <a:pt x="31559" y="2811494"/>
                </a:lnTo>
                <a:lnTo>
                  <a:pt x="44866" y="2856236"/>
                </a:lnTo>
                <a:lnTo>
                  <a:pt x="62623" y="2897853"/>
                </a:lnTo>
                <a:lnTo>
                  <a:pt x="85504" y="2935623"/>
                </a:lnTo>
                <a:lnTo>
                  <a:pt x="118913" y="2973334"/>
                </a:lnTo>
                <a:lnTo>
                  <a:pt x="156724" y="3001713"/>
                </a:lnTo>
                <a:lnTo>
                  <a:pt x="197975" y="3022186"/>
                </a:lnTo>
                <a:lnTo>
                  <a:pt x="241702" y="3036175"/>
                </a:lnTo>
                <a:lnTo>
                  <a:pt x="286942" y="3045107"/>
                </a:lnTo>
                <a:lnTo>
                  <a:pt x="332733" y="3050405"/>
                </a:lnTo>
                <a:lnTo>
                  <a:pt x="378113" y="3053494"/>
                </a:lnTo>
                <a:lnTo>
                  <a:pt x="422637" y="3054774"/>
                </a:lnTo>
                <a:lnTo>
                  <a:pt x="630581" y="3056126"/>
                </a:lnTo>
                <a:lnTo>
                  <a:pt x="5333364" y="3040677"/>
                </a:lnTo>
                <a:lnTo>
                  <a:pt x="7074838" y="3040830"/>
                </a:lnTo>
                <a:lnTo>
                  <a:pt x="8194246" y="3044855"/>
                </a:lnTo>
                <a:lnTo>
                  <a:pt x="9012970" y="3050656"/>
                </a:lnTo>
                <a:lnTo>
                  <a:pt x="9049603" y="3047310"/>
                </a:lnTo>
                <a:lnTo>
                  <a:pt x="9089680" y="3035968"/>
                </a:lnTo>
                <a:lnTo>
                  <a:pt x="9128622" y="3015568"/>
                </a:lnTo>
                <a:lnTo>
                  <a:pt x="9161856" y="2985050"/>
                </a:lnTo>
                <a:lnTo>
                  <a:pt x="9184805" y="2943353"/>
                </a:lnTo>
                <a:lnTo>
                  <a:pt x="9192891" y="2889415"/>
                </a:lnTo>
                <a:lnTo>
                  <a:pt x="9192134" y="2800669"/>
                </a:lnTo>
                <a:lnTo>
                  <a:pt x="9191580" y="2508182"/>
                </a:lnTo>
                <a:lnTo>
                  <a:pt x="9190002" y="365523"/>
                </a:lnTo>
                <a:lnTo>
                  <a:pt x="9192248" y="342368"/>
                </a:lnTo>
                <a:lnTo>
                  <a:pt x="9193347" y="318250"/>
                </a:lnTo>
                <a:lnTo>
                  <a:pt x="9189734" y="268197"/>
                </a:lnTo>
                <a:lnTo>
                  <a:pt x="9174433" y="217508"/>
                </a:lnTo>
                <a:lnTo>
                  <a:pt x="9142714" y="168329"/>
                </a:lnTo>
                <a:lnTo>
                  <a:pt x="9089845" y="122806"/>
                </a:lnTo>
                <a:lnTo>
                  <a:pt x="9054002" y="102086"/>
                </a:lnTo>
                <a:lnTo>
                  <a:pt x="9011098" y="83085"/>
                </a:lnTo>
                <a:lnTo>
                  <a:pt x="8960541" y="66070"/>
                </a:lnTo>
                <a:lnTo>
                  <a:pt x="8901741" y="51310"/>
                </a:lnTo>
                <a:lnTo>
                  <a:pt x="8834105" y="39073"/>
                </a:lnTo>
                <a:lnTo>
                  <a:pt x="8757044" y="29627"/>
                </a:lnTo>
                <a:lnTo>
                  <a:pt x="8669965" y="23241"/>
                </a:lnTo>
                <a:lnTo>
                  <a:pt x="8534647" y="17981"/>
                </a:lnTo>
                <a:lnTo>
                  <a:pt x="8372705" y="13488"/>
                </a:lnTo>
                <a:lnTo>
                  <a:pt x="8152282" y="9157"/>
                </a:lnTo>
                <a:lnTo>
                  <a:pt x="7861989" y="5329"/>
                </a:lnTo>
                <a:lnTo>
                  <a:pt x="7402773" y="1841"/>
                </a:lnTo>
                <a:lnTo>
                  <a:pt x="6732150" y="0"/>
                </a:lnTo>
                <a:close/>
              </a:path>
            </a:pathLst>
          </a:custGeom>
          <a:solidFill>
            <a:srgbClr val="EFE0F7"/>
          </a:solidFill>
        </p:spPr>
        <p:txBody>
          <a:bodyPr wrap="square" lIns="0" tIns="0" rIns="0" bIns="0" rtlCol="0"/>
          <a:lstStyle/>
          <a:p>
            <a:endParaRPr/>
          </a:p>
        </p:txBody>
      </p:sp>
      <p:sp>
        <p:nvSpPr>
          <p:cNvPr id="3" name="object 3"/>
          <p:cNvSpPr txBox="1"/>
          <p:nvPr/>
        </p:nvSpPr>
        <p:spPr>
          <a:xfrm>
            <a:off x="1957144" y="2082848"/>
            <a:ext cx="10581005" cy="7895590"/>
          </a:xfrm>
          <a:prstGeom prst="rect">
            <a:avLst/>
          </a:prstGeom>
        </p:spPr>
        <p:txBody>
          <a:bodyPr vert="horz" wrap="square" lIns="0" tIns="12065" rIns="0" bIns="0" rtlCol="0">
            <a:spAutoFit/>
          </a:bodyPr>
          <a:lstStyle/>
          <a:p>
            <a:pPr marL="12700" marR="3160395" algn="just">
              <a:lnSpc>
                <a:spcPct val="120200"/>
              </a:lnSpc>
              <a:spcBef>
                <a:spcPts val="95"/>
              </a:spcBef>
            </a:pPr>
            <a:r>
              <a:rPr sz="2300" spc="105" dirty="0">
                <a:solidFill>
                  <a:srgbClr val="231F20"/>
                </a:solidFill>
                <a:latin typeface="Calibri"/>
                <a:cs typeface="Calibri"/>
              </a:rPr>
              <a:t>Perplexe,</a:t>
            </a:r>
            <a:r>
              <a:rPr sz="2300" spc="340" dirty="0">
                <a:solidFill>
                  <a:srgbClr val="231F20"/>
                </a:solidFill>
                <a:latin typeface="Calibri"/>
                <a:cs typeface="Calibri"/>
              </a:rPr>
              <a:t> </a:t>
            </a:r>
            <a:r>
              <a:rPr sz="2300" spc="90" dirty="0">
                <a:solidFill>
                  <a:srgbClr val="231F20"/>
                </a:solidFill>
                <a:latin typeface="Calibri"/>
                <a:cs typeface="Calibri"/>
              </a:rPr>
              <a:t>je</a:t>
            </a:r>
            <a:r>
              <a:rPr sz="2300" spc="345" dirty="0">
                <a:solidFill>
                  <a:srgbClr val="231F20"/>
                </a:solidFill>
                <a:latin typeface="Calibri"/>
                <a:cs typeface="Calibri"/>
              </a:rPr>
              <a:t> </a:t>
            </a:r>
            <a:r>
              <a:rPr sz="2300" spc="95" dirty="0">
                <a:solidFill>
                  <a:srgbClr val="231F20"/>
                </a:solidFill>
                <a:latin typeface="Calibri"/>
                <a:cs typeface="Calibri"/>
              </a:rPr>
              <a:t>compose</a:t>
            </a:r>
            <a:r>
              <a:rPr sz="2300" spc="340" dirty="0">
                <a:solidFill>
                  <a:srgbClr val="231F20"/>
                </a:solidFill>
                <a:latin typeface="Calibri"/>
                <a:cs typeface="Calibri"/>
              </a:rPr>
              <a:t> </a:t>
            </a:r>
            <a:r>
              <a:rPr sz="2300" spc="110" dirty="0">
                <a:solidFill>
                  <a:srgbClr val="231F20"/>
                </a:solidFill>
                <a:latin typeface="Calibri"/>
                <a:cs typeface="Calibri"/>
              </a:rPr>
              <a:t>le</a:t>
            </a:r>
            <a:r>
              <a:rPr sz="2300" spc="345" dirty="0">
                <a:solidFill>
                  <a:srgbClr val="231F20"/>
                </a:solidFill>
                <a:latin typeface="Calibri"/>
                <a:cs typeface="Calibri"/>
              </a:rPr>
              <a:t> </a:t>
            </a:r>
            <a:r>
              <a:rPr sz="2300" spc="80" dirty="0">
                <a:solidFill>
                  <a:srgbClr val="231F20"/>
                </a:solidFill>
                <a:latin typeface="Calibri"/>
                <a:cs typeface="Calibri"/>
              </a:rPr>
              <a:t>numéro</a:t>
            </a:r>
            <a:r>
              <a:rPr sz="2300" spc="345" dirty="0">
                <a:solidFill>
                  <a:srgbClr val="231F20"/>
                </a:solidFill>
                <a:latin typeface="Calibri"/>
                <a:cs typeface="Calibri"/>
              </a:rPr>
              <a:t> </a:t>
            </a:r>
            <a:r>
              <a:rPr sz="2300" dirty="0">
                <a:solidFill>
                  <a:srgbClr val="231F20"/>
                </a:solidFill>
                <a:latin typeface="Calibri"/>
                <a:cs typeface="Calibri"/>
              </a:rPr>
              <a:t>de</a:t>
            </a:r>
            <a:r>
              <a:rPr sz="2300" spc="340" dirty="0">
                <a:solidFill>
                  <a:srgbClr val="231F20"/>
                </a:solidFill>
                <a:latin typeface="Calibri"/>
                <a:cs typeface="Calibri"/>
              </a:rPr>
              <a:t> </a:t>
            </a:r>
            <a:r>
              <a:rPr sz="2300" spc="65" dirty="0">
                <a:solidFill>
                  <a:srgbClr val="231F20"/>
                </a:solidFill>
                <a:latin typeface="Calibri"/>
                <a:cs typeface="Calibri"/>
              </a:rPr>
              <a:t>mon</a:t>
            </a:r>
            <a:r>
              <a:rPr sz="2300" spc="345" dirty="0">
                <a:solidFill>
                  <a:srgbClr val="231F20"/>
                </a:solidFill>
                <a:latin typeface="Calibri"/>
                <a:cs typeface="Calibri"/>
              </a:rPr>
              <a:t> </a:t>
            </a:r>
            <a:r>
              <a:rPr sz="2300" spc="125" dirty="0">
                <a:solidFill>
                  <a:srgbClr val="231F20"/>
                </a:solidFill>
                <a:latin typeface="Calibri"/>
                <a:cs typeface="Calibri"/>
              </a:rPr>
              <a:t>interlocutrice </a:t>
            </a:r>
            <a:r>
              <a:rPr sz="2300" spc="150" dirty="0">
                <a:solidFill>
                  <a:srgbClr val="231F20"/>
                </a:solidFill>
                <a:latin typeface="Calibri"/>
                <a:cs typeface="Calibri"/>
              </a:rPr>
              <a:t>(Blablacar</a:t>
            </a:r>
            <a:r>
              <a:rPr sz="2300" spc="300" dirty="0">
                <a:solidFill>
                  <a:srgbClr val="231F20"/>
                </a:solidFill>
                <a:latin typeface="Calibri"/>
                <a:cs typeface="Calibri"/>
              </a:rPr>
              <a:t> </a:t>
            </a:r>
            <a:r>
              <a:rPr sz="2300" spc="100" dirty="0">
                <a:solidFill>
                  <a:srgbClr val="231F20"/>
                </a:solidFill>
                <a:latin typeface="Calibri"/>
                <a:cs typeface="Calibri"/>
              </a:rPr>
              <a:t>fournit</a:t>
            </a:r>
            <a:r>
              <a:rPr sz="2300" spc="305" dirty="0">
                <a:solidFill>
                  <a:srgbClr val="231F20"/>
                </a:solidFill>
                <a:latin typeface="Calibri"/>
                <a:cs typeface="Calibri"/>
              </a:rPr>
              <a:t> </a:t>
            </a:r>
            <a:r>
              <a:rPr sz="2300" spc="90" dirty="0">
                <a:solidFill>
                  <a:srgbClr val="231F20"/>
                </a:solidFill>
                <a:latin typeface="Calibri"/>
                <a:cs typeface="Calibri"/>
              </a:rPr>
              <a:t>cette</a:t>
            </a:r>
            <a:r>
              <a:rPr sz="2300" spc="305" dirty="0">
                <a:solidFill>
                  <a:srgbClr val="231F20"/>
                </a:solidFill>
                <a:latin typeface="Calibri"/>
                <a:cs typeface="Calibri"/>
              </a:rPr>
              <a:t> </a:t>
            </a:r>
            <a:r>
              <a:rPr sz="2300" spc="75" dirty="0">
                <a:solidFill>
                  <a:srgbClr val="231F20"/>
                </a:solidFill>
                <a:latin typeface="Calibri"/>
                <a:cs typeface="Calibri"/>
              </a:rPr>
              <a:t>donnée</a:t>
            </a:r>
            <a:r>
              <a:rPr sz="2300" spc="305" dirty="0">
                <a:solidFill>
                  <a:srgbClr val="231F20"/>
                </a:solidFill>
                <a:latin typeface="Calibri"/>
                <a:cs typeface="Calibri"/>
              </a:rPr>
              <a:t> </a:t>
            </a:r>
            <a:r>
              <a:rPr sz="2300" spc="75" dirty="0">
                <a:solidFill>
                  <a:srgbClr val="231F20"/>
                </a:solidFill>
                <a:latin typeface="Calibri"/>
                <a:cs typeface="Calibri"/>
              </a:rPr>
              <a:t>une</a:t>
            </a:r>
            <a:r>
              <a:rPr sz="2300" spc="300" dirty="0">
                <a:solidFill>
                  <a:srgbClr val="231F20"/>
                </a:solidFill>
                <a:latin typeface="Calibri"/>
                <a:cs typeface="Calibri"/>
              </a:rPr>
              <a:t> </a:t>
            </a:r>
            <a:r>
              <a:rPr sz="2300" spc="110" dirty="0">
                <a:solidFill>
                  <a:srgbClr val="231F20"/>
                </a:solidFill>
                <a:latin typeface="Calibri"/>
                <a:cs typeface="Calibri"/>
              </a:rPr>
              <a:t>fois</a:t>
            </a:r>
            <a:r>
              <a:rPr sz="2300" spc="305" dirty="0">
                <a:solidFill>
                  <a:srgbClr val="231F20"/>
                </a:solidFill>
                <a:latin typeface="Calibri"/>
                <a:cs typeface="Calibri"/>
              </a:rPr>
              <a:t> </a:t>
            </a:r>
            <a:r>
              <a:rPr sz="2300" spc="145" dirty="0">
                <a:solidFill>
                  <a:srgbClr val="231F20"/>
                </a:solidFill>
                <a:latin typeface="Calibri"/>
                <a:cs typeface="Calibri"/>
              </a:rPr>
              <a:t>la</a:t>
            </a:r>
            <a:r>
              <a:rPr sz="2300" spc="305" dirty="0">
                <a:solidFill>
                  <a:srgbClr val="231F20"/>
                </a:solidFill>
                <a:latin typeface="Calibri"/>
                <a:cs typeface="Calibri"/>
              </a:rPr>
              <a:t> </a:t>
            </a:r>
            <a:r>
              <a:rPr sz="2300" spc="100" dirty="0">
                <a:solidFill>
                  <a:srgbClr val="231F20"/>
                </a:solidFill>
                <a:latin typeface="Calibri"/>
                <a:cs typeface="Calibri"/>
              </a:rPr>
              <a:t>réservation </a:t>
            </a:r>
            <a:r>
              <a:rPr sz="2300" spc="85" dirty="0">
                <a:solidFill>
                  <a:srgbClr val="231F20"/>
                </a:solidFill>
                <a:latin typeface="Calibri"/>
                <a:cs typeface="Calibri"/>
              </a:rPr>
              <a:t>confirmée)</a:t>
            </a:r>
            <a:r>
              <a:rPr sz="2300" spc="260" dirty="0">
                <a:solidFill>
                  <a:srgbClr val="231F20"/>
                </a:solidFill>
                <a:latin typeface="Calibri"/>
                <a:cs typeface="Calibri"/>
              </a:rPr>
              <a:t> </a:t>
            </a:r>
            <a:r>
              <a:rPr sz="2300" spc="55" dirty="0">
                <a:solidFill>
                  <a:srgbClr val="231F20"/>
                </a:solidFill>
                <a:latin typeface="Calibri"/>
                <a:cs typeface="Calibri"/>
              </a:rPr>
              <a:t>pour</a:t>
            </a:r>
            <a:r>
              <a:rPr sz="2300" spc="254" dirty="0">
                <a:solidFill>
                  <a:srgbClr val="231F20"/>
                </a:solidFill>
                <a:latin typeface="Calibri"/>
                <a:cs typeface="Calibri"/>
              </a:rPr>
              <a:t> </a:t>
            </a:r>
            <a:r>
              <a:rPr sz="2300" spc="55" dirty="0">
                <a:solidFill>
                  <a:srgbClr val="231F20"/>
                </a:solidFill>
                <a:latin typeface="Calibri"/>
                <a:cs typeface="Calibri"/>
              </a:rPr>
              <a:t>tenter</a:t>
            </a:r>
            <a:r>
              <a:rPr sz="2300" spc="254" dirty="0">
                <a:solidFill>
                  <a:srgbClr val="231F20"/>
                </a:solidFill>
                <a:latin typeface="Calibri"/>
                <a:cs typeface="Calibri"/>
              </a:rPr>
              <a:t> </a:t>
            </a:r>
            <a:r>
              <a:rPr sz="2300" spc="45" dirty="0">
                <a:solidFill>
                  <a:srgbClr val="231F20"/>
                </a:solidFill>
                <a:latin typeface="Calibri"/>
                <a:cs typeface="Calibri"/>
              </a:rPr>
              <a:t>d’avoir</a:t>
            </a:r>
            <a:r>
              <a:rPr sz="2300" spc="260" dirty="0">
                <a:solidFill>
                  <a:srgbClr val="231F20"/>
                </a:solidFill>
                <a:latin typeface="Calibri"/>
                <a:cs typeface="Calibri"/>
              </a:rPr>
              <a:t> </a:t>
            </a:r>
            <a:r>
              <a:rPr sz="2300" spc="100" dirty="0">
                <a:solidFill>
                  <a:srgbClr val="231F20"/>
                </a:solidFill>
                <a:latin typeface="Calibri"/>
                <a:cs typeface="Calibri"/>
              </a:rPr>
              <a:t>plus</a:t>
            </a:r>
            <a:r>
              <a:rPr sz="2300" spc="254" dirty="0">
                <a:solidFill>
                  <a:srgbClr val="231F20"/>
                </a:solidFill>
                <a:latin typeface="Calibri"/>
                <a:cs typeface="Calibri"/>
              </a:rPr>
              <a:t> </a:t>
            </a:r>
            <a:r>
              <a:rPr sz="2300" spc="70" dirty="0">
                <a:solidFill>
                  <a:srgbClr val="231F20"/>
                </a:solidFill>
                <a:latin typeface="Calibri"/>
                <a:cs typeface="Calibri"/>
              </a:rPr>
              <a:t>d’informations,</a:t>
            </a:r>
            <a:r>
              <a:rPr sz="2300" spc="254" dirty="0">
                <a:solidFill>
                  <a:srgbClr val="231F20"/>
                </a:solidFill>
                <a:latin typeface="Calibri"/>
                <a:cs typeface="Calibri"/>
              </a:rPr>
              <a:t> </a:t>
            </a:r>
            <a:r>
              <a:rPr sz="2300" spc="75" dirty="0">
                <a:solidFill>
                  <a:srgbClr val="231F20"/>
                </a:solidFill>
                <a:latin typeface="Calibri"/>
                <a:cs typeface="Calibri"/>
              </a:rPr>
              <a:t>mais </a:t>
            </a:r>
            <a:r>
              <a:rPr sz="2300" spc="70" dirty="0">
                <a:solidFill>
                  <a:srgbClr val="231F20"/>
                </a:solidFill>
                <a:latin typeface="Calibri"/>
                <a:cs typeface="Calibri"/>
              </a:rPr>
              <a:t>une</a:t>
            </a:r>
            <a:r>
              <a:rPr sz="2300" spc="270" dirty="0">
                <a:solidFill>
                  <a:srgbClr val="231F20"/>
                </a:solidFill>
                <a:latin typeface="Calibri"/>
                <a:cs typeface="Calibri"/>
              </a:rPr>
              <a:t> </a:t>
            </a:r>
            <a:r>
              <a:rPr sz="2300" b="1" spc="75" dirty="0">
                <a:solidFill>
                  <a:srgbClr val="231F20"/>
                </a:solidFill>
                <a:latin typeface="Calibri"/>
                <a:cs typeface="Calibri"/>
              </a:rPr>
              <a:t>réponse</a:t>
            </a:r>
            <a:r>
              <a:rPr sz="2300" b="1" spc="270" dirty="0">
                <a:solidFill>
                  <a:srgbClr val="231F20"/>
                </a:solidFill>
                <a:latin typeface="Calibri"/>
                <a:cs typeface="Calibri"/>
              </a:rPr>
              <a:t> </a:t>
            </a:r>
            <a:r>
              <a:rPr sz="2300" b="1" spc="95" dirty="0">
                <a:solidFill>
                  <a:srgbClr val="231F20"/>
                </a:solidFill>
                <a:latin typeface="Calibri"/>
                <a:cs typeface="Calibri"/>
              </a:rPr>
              <a:t>automatique</a:t>
            </a:r>
            <a:r>
              <a:rPr sz="2300" b="1" spc="275" dirty="0">
                <a:solidFill>
                  <a:srgbClr val="231F20"/>
                </a:solidFill>
                <a:latin typeface="Calibri"/>
                <a:cs typeface="Calibri"/>
              </a:rPr>
              <a:t> </a:t>
            </a:r>
            <a:r>
              <a:rPr sz="2300" dirty="0">
                <a:solidFill>
                  <a:srgbClr val="231F20"/>
                </a:solidFill>
                <a:latin typeface="Calibri"/>
                <a:cs typeface="Calibri"/>
              </a:rPr>
              <a:t>me</a:t>
            </a:r>
            <a:r>
              <a:rPr sz="2300" spc="275" dirty="0">
                <a:solidFill>
                  <a:srgbClr val="231F20"/>
                </a:solidFill>
                <a:latin typeface="Calibri"/>
                <a:cs typeface="Calibri"/>
              </a:rPr>
              <a:t> </a:t>
            </a:r>
            <a:r>
              <a:rPr sz="2300" spc="90" dirty="0">
                <a:solidFill>
                  <a:srgbClr val="231F20"/>
                </a:solidFill>
                <a:latin typeface="Calibri"/>
                <a:cs typeface="Calibri"/>
              </a:rPr>
              <a:t>souhaite</a:t>
            </a:r>
            <a:r>
              <a:rPr sz="2300" spc="270" dirty="0">
                <a:solidFill>
                  <a:srgbClr val="231F20"/>
                </a:solidFill>
                <a:latin typeface="Calibri"/>
                <a:cs typeface="Calibri"/>
              </a:rPr>
              <a:t> </a:t>
            </a:r>
            <a:r>
              <a:rPr sz="2300" spc="135" dirty="0">
                <a:solidFill>
                  <a:srgbClr val="231F20"/>
                </a:solidFill>
                <a:latin typeface="Calibri"/>
                <a:cs typeface="Calibri"/>
              </a:rPr>
              <a:t>la</a:t>
            </a:r>
            <a:r>
              <a:rPr sz="2300" spc="275" dirty="0">
                <a:solidFill>
                  <a:srgbClr val="231F20"/>
                </a:solidFill>
                <a:latin typeface="Calibri"/>
                <a:cs typeface="Calibri"/>
              </a:rPr>
              <a:t> </a:t>
            </a:r>
            <a:r>
              <a:rPr sz="2300" spc="65" dirty="0">
                <a:solidFill>
                  <a:srgbClr val="231F20"/>
                </a:solidFill>
                <a:latin typeface="Calibri"/>
                <a:cs typeface="Calibri"/>
              </a:rPr>
              <a:t>bienvenue</a:t>
            </a:r>
            <a:r>
              <a:rPr sz="2300" spc="270" dirty="0">
                <a:solidFill>
                  <a:srgbClr val="231F20"/>
                </a:solidFill>
                <a:latin typeface="Calibri"/>
                <a:cs typeface="Calibri"/>
              </a:rPr>
              <a:t> </a:t>
            </a:r>
            <a:r>
              <a:rPr sz="2300" spc="80" dirty="0">
                <a:solidFill>
                  <a:srgbClr val="231F20"/>
                </a:solidFill>
                <a:latin typeface="Calibri"/>
                <a:cs typeface="Calibri"/>
              </a:rPr>
              <a:t>sur </a:t>
            </a:r>
            <a:r>
              <a:rPr sz="2300" spc="55" dirty="0">
                <a:solidFill>
                  <a:srgbClr val="231F20"/>
                </a:solidFill>
                <a:latin typeface="Calibri"/>
                <a:cs typeface="Calibri"/>
              </a:rPr>
              <a:t>Lycamobile</a:t>
            </a:r>
            <a:r>
              <a:rPr sz="2300" spc="70"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dirty="0">
                <a:solidFill>
                  <a:srgbClr val="231F20"/>
                </a:solidFill>
                <a:latin typeface="Calibri"/>
                <a:cs typeface="Calibri"/>
              </a:rPr>
              <a:t>me</a:t>
            </a:r>
            <a:r>
              <a:rPr sz="2300" spc="70" dirty="0">
                <a:solidFill>
                  <a:srgbClr val="231F20"/>
                </a:solidFill>
                <a:latin typeface="Calibri"/>
                <a:cs typeface="Calibri"/>
              </a:rPr>
              <a:t> </a:t>
            </a:r>
            <a:r>
              <a:rPr sz="2300" dirty="0">
                <a:solidFill>
                  <a:srgbClr val="231F20"/>
                </a:solidFill>
                <a:latin typeface="Calibri"/>
                <a:cs typeface="Calibri"/>
              </a:rPr>
              <a:t>renvoie</a:t>
            </a:r>
            <a:r>
              <a:rPr sz="2300" spc="65" dirty="0">
                <a:solidFill>
                  <a:srgbClr val="231F20"/>
                </a:solidFill>
                <a:latin typeface="Calibri"/>
                <a:cs typeface="Calibri"/>
              </a:rPr>
              <a:t> </a:t>
            </a:r>
            <a:r>
              <a:rPr sz="2300" dirty="0">
                <a:solidFill>
                  <a:srgbClr val="231F20"/>
                </a:solidFill>
                <a:latin typeface="Calibri"/>
                <a:cs typeface="Calibri"/>
              </a:rPr>
              <a:t>vers</a:t>
            </a:r>
            <a:r>
              <a:rPr sz="2300" spc="70" dirty="0">
                <a:solidFill>
                  <a:srgbClr val="231F20"/>
                </a:solidFill>
                <a:latin typeface="Calibri"/>
                <a:cs typeface="Calibri"/>
              </a:rPr>
              <a:t> </a:t>
            </a:r>
            <a:r>
              <a:rPr sz="2300" dirty="0">
                <a:solidFill>
                  <a:srgbClr val="231F20"/>
                </a:solidFill>
                <a:latin typeface="Calibri"/>
                <a:cs typeface="Calibri"/>
              </a:rPr>
              <a:t>un</a:t>
            </a:r>
            <a:r>
              <a:rPr sz="2300" spc="65" dirty="0">
                <a:solidFill>
                  <a:srgbClr val="231F20"/>
                </a:solidFill>
                <a:latin typeface="Calibri"/>
                <a:cs typeface="Calibri"/>
              </a:rPr>
              <a:t> </a:t>
            </a:r>
            <a:r>
              <a:rPr sz="2300" spc="-10" dirty="0">
                <a:solidFill>
                  <a:srgbClr val="231F20"/>
                </a:solidFill>
                <a:latin typeface="Calibri"/>
                <a:cs typeface="Calibri"/>
              </a:rPr>
              <a:t>répondeur...</a:t>
            </a:r>
            <a:endParaRPr sz="2300" dirty="0">
              <a:latin typeface="Calibri"/>
              <a:cs typeface="Calibri"/>
            </a:endParaRPr>
          </a:p>
          <a:p>
            <a:pPr>
              <a:lnSpc>
                <a:spcPct val="100000"/>
              </a:lnSpc>
              <a:spcBef>
                <a:spcPts val="55"/>
              </a:spcBef>
            </a:pPr>
            <a:endParaRPr sz="2100" dirty="0">
              <a:latin typeface="Calibri"/>
              <a:cs typeface="Calibri"/>
            </a:endParaRPr>
          </a:p>
          <a:p>
            <a:pPr marL="12700" marR="3168015" algn="just">
              <a:lnSpc>
                <a:spcPct val="120200"/>
              </a:lnSpc>
            </a:pPr>
            <a:r>
              <a:rPr sz="2300" spc="95" dirty="0">
                <a:solidFill>
                  <a:srgbClr val="231F20"/>
                </a:solidFill>
                <a:latin typeface="Calibri"/>
                <a:cs typeface="Calibri"/>
              </a:rPr>
              <a:t>Intrigué</a:t>
            </a:r>
            <a:r>
              <a:rPr sz="2300" spc="240" dirty="0">
                <a:solidFill>
                  <a:srgbClr val="231F20"/>
                </a:solidFill>
                <a:latin typeface="Calibri"/>
                <a:cs typeface="Calibri"/>
              </a:rPr>
              <a:t> </a:t>
            </a:r>
            <a:r>
              <a:rPr sz="2300" spc="95" dirty="0">
                <a:solidFill>
                  <a:srgbClr val="231F20"/>
                </a:solidFill>
                <a:latin typeface="Calibri"/>
                <a:cs typeface="Calibri"/>
              </a:rPr>
              <a:t>mais</a:t>
            </a:r>
            <a:r>
              <a:rPr sz="2300" spc="240" dirty="0">
                <a:solidFill>
                  <a:srgbClr val="231F20"/>
                </a:solidFill>
                <a:latin typeface="Calibri"/>
                <a:cs typeface="Calibri"/>
              </a:rPr>
              <a:t> </a:t>
            </a:r>
            <a:r>
              <a:rPr sz="2300" spc="80" dirty="0">
                <a:solidFill>
                  <a:srgbClr val="231F20"/>
                </a:solidFill>
                <a:latin typeface="Calibri"/>
                <a:cs typeface="Calibri"/>
              </a:rPr>
              <a:t>pas</a:t>
            </a:r>
            <a:r>
              <a:rPr sz="2300" spc="240" dirty="0">
                <a:solidFill>
                  <a:srgbClr val="231F20"/>
                </a:solidFill>
                <a:latin typeface="Calibri"/>
                <a:cs typeface="Calibri"/>
              </a:rPr>
              <a:t> </a:t>
            </a:r>
            <a:r>
              <a:rPr sz="2300" spc="70" dirty="0">
                <a:solidFill>
                  <a:srgbClr val="231F20"/>
                </a:solidFill>
                <a:latin typeface="Calibri"/>
                <a:cs typeface="Calibri"/>
              </a:rPr>
              <a:t>inquiété,</a:t>
            </a:r>
            <a:r>
              <a:rPr sz="2300" spc="240" dirty="0">
                <a:solidFill>
                  <a:srgbClr val="231F20"/>
                </a:solidFill>
                <a:latin typeface="Calibri"/>
                <a:cs typeface="Calibri"/>
              </a:rPr>
              <a:t> </a:t>
            </a:r>
            <a:r>
              <a:rPr sz="2300" spc="55" dirty="0">
                <a:solidFill>
                  <a:srgbClr val="231F20"/>
                </a:solidFill>
                <a:latin typeface="Calibri"/>
                <a:cs typeface="Calibri"/>
              </a:rPr>
              <a:t>j’abandonne</a:t>
            </a:r>
            <a:r>
              <a:rPr sz="2300" spc="240" dirty="0">
                <a:solidFill>
                  <a:srgbClr val="231F20"/>
                </a:solidFill>
                <a:latin typeface="Calibri"/>
                <a:cs typeface="Calibri"/>
              </a:rPr>
              <a:t> </a:t>
            </a:r>
            <a:r>
              <a:rPr sz="2300" dirty="0">
                <a:solidFill>
                  <a:srgbClr val="231F20"/>
                </a:solidFill>
                <a:latin typeface="Calibri"/>
                <a:cs typeface="Calibri"/>
              </a:rPr>
              <a:t>et</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70" dirty="0">
                <a:solidFill>
                  <a:srgbClr val="231F20"/>
                </a:solidFill>
                <a:latin typeface="Calibri"/>
                <a:cs typeface="Calibri"/>
              </a:rPr>
              <a:t>cherche</a:t>
            </a:r>
            <a:r>
              <a:rPr sz="2300" spc="240" dirty="0">
                <a:solidFill>
                  <a:srgbClr val="231F20"/>
                </a:solidFill>
                <a:latin typeface="Calibri"/>
                <a:cs typeface="Calibri"/>
              </a:rPr>
              <a:t> </a:t>
            </a:r>
            <a:r>
              <a:rPr sz="2300" spc="40" dirty="0">
                <a:solidFill>
                  <a:srgbClr val="231F20"/>
                </a:solidFill>
                <a:latin typeface="Calibri"/>
                <a:cs typeface="Calibri"/>
              </a:rPr>
              <a:t>un </a:t>
            </a:r>
            <a:r>
              <a:rPr sz="2300" spc="100" dirty="0">
                <a:solidFill>
                  <a:srgbClr val="231F20"/>
                </a:solidFill>
                <a:latin typeface="Calibri"/>
                <a:cs typeface="Calibri"/>
              </a:rPr>
              <a:t>autre</a:t>
            </a:r>
            <a:r>
              <a:rPr sz="2300" spc="330" dirty="0">
                <a:solidFill>
                  <a:srgbClr val="231F20"/>
                </a:solidFill>
                <a:latin typeface="Calibri"/>
                <a:cs typeface="Calibri"/>
              </a:rPr>
              <a:t> </a:t>
            </a:r>
            <a:r>
              <a:rPr sz="2300" spc="165" dirty="0">
                <a:solidFill>
                  <a:srgbClr val="231F20"/>
                </a:solidFill>
                <a:latin typeface="Calibri"/>
                <a:cs typeface="Calibri"/>
              </a:rPr>
              <a:t>Blablacar</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10" dirty="0">
                <a:solidFill>
                  <a:srgbClr val="231F20"/>
                </a:solidFill>
                <a:latin typeface="Calibri"/>
                <a:cs typeface="Calibri"/>
              </a:rPr>
              <a:t>le</a:t>
            </a:r>
            <a:r>
              <a:rPr sz="2300" spc="335" dirty="0">
                <a:solidFill>
                  <a:srgbClr val="231F20"/>
                </a:solidFill>
                <a:latin typeface="Calibri"/>
                <a:cs typeface="Calibri"/>
              </a:rPr>
              <a:t> </a:t>
            </a:r>
            <a:r>
              <a:rPr sz="2300" spc="114" dirty="0">
                <a:solidFill>
                  <a:srgbClr val="231F20"/>
                </a:solidFill>
                <a:latin typeface="Calibri"/>
                <a:cs typeface="Calibri"/>
              </a:rPr>
              <a:t>lendemain.</a:t>
            </a:r>
            <a:r>
              <a:rPr sz="2300" spc="335" dirty="0">
                <a:solidFill>
                  <a:srgbClr val="231F20"/>
                </a:solidFill>
                <a:latin typeface="Calibri"/>
                <a:cs typeface="Calibri"/>
              </a:rPr>
              <a:t> </a:t>
            </a:r>
            <a:r>
              <a:rPr sz="2300" spc="195" dirty="0">
                <a:solidFill>
                  <a:srgbClr val="231F20"/>
                </a:solidFill>
                <a:latin typeface="Calibri"/>
                <a:cs typeface="Calibri"/>
              </a:rPr>
              <a:t>Je</a:t>
            </a:r>
            <a:r>
              <a:rPr sz="2300" spc="335" dirty="0">
                <a:solidFill>
                  <a:srgbClr val="231F20"/>
                </a:solidFill>
                <a:latin typeface="Calibri"/>
                <a:cs typeface="Calibri"/>
              </a:rPr>
              <a:t> </a:t>
            </a:r>
            <a:r>
              <a:rPr sz="2300" spc="75" dirty="0">
                <a:solidFill>
                  <a:srgbClr val="231F20"/>
                </a:solidFill>
                <a:latin typeface="Calibri"/>
                <a:cs typeface="Calibri"/>
              </a:rPr>
              <a:t>tombe</a:t>
            </a:r>
            <a:r>
              <a:rPr sz="2300" spc="335" dirty="0">
                <a:solidFill>
                  <a:srgbClr val="231F20"/>
                </a:solidFill>
                <a:latin typeface="Calibri"/>
                <a:cs typeface="Calibri"/>
              </a:rPr>
              <a:t> </a:t>
            </a:r>
            <a:r>
              <a:rPr sz="2300" spc="150" dirty="0">
                <a:solidFill>
                  <a:srgbClr val="231F20"/>
                </a:solidFill>
                <a:latin typeface="Calibri"/>
                <a:cs typeface="Calibri"/>
              </a:rPr>
              <a:t>ainsi</a:t>
            </a:r>
            <a:r>
              <a:rPr sz="2300" spc="335" dirty="0">
                <a:solidFill>
                  <a:srgbClr val="231F20"/>
                </a:solidFill>
                <a:latin typeface="Calibri"/>
                <a:cs typeface="Calibri"/>
              </a:rPr>
              <a:t> </a:t>
            </a:r>
            <a:r>
              <a:rPr sz="2300" spc="105" dirty="0">
                <a:solidFill>
                  <a:srgbClr val="231F20"/>
                </a:solidFill>
                <a:latin typeface="Calibri"/>
                <a:cs typeface="Calibri"/>
              </a:rPr>
              <a:t>sur </a:t>
            </a:r>
            <a:r>
              <a:rPr sz="2300" b="1" spc="140" dirty="0">
                <a:solidFill>
                  <a:srgbClr val="231F20"/>
                </a:solidFill>
                <a:latin typeface="Calibri"/>
                <a:cs typeface="Calibri"/>
              </a:rPr>
              <a:t>Sophia</a:t>
            </a:r>
            <a:r>
              <a:rPr sz="2300" spc="140" dirty="0">
                <a:solidFill>
                  <a:srgbClr val="231F20"/>
                </a:solidFill>
                <a:latin typeface="Calibri"/>
                <a:cs typeface="Calibri"/>
              </a:rPr>
              <a:t>,</a:t>
            </a:r>
            <a:r>
              <a:rPr sz="2300" spc="310" dirty="0">
                <a:solidFill>
                  <a:srgbClr val="231F20"/>
                </a:solidFill>
                <a:latin typeface="Calibri"/>
                <a:cs typeface="Calibri"/>
              </a:rPr>
              <a:t> </a:t>
            </a:r>
            <a:r>
              <a:rPr sz="2300" spc="100" dirty="0">
                <a:solidFill>
                  <a:srgbClr val="231F20"/>
                </a:solidFill>
                <a:latin typeface="Calibri"/>
                <a:cs typeface="Calibri"/>
              </a:rPr>
              <a:t>qui</a:t>
            </a:r>
            <a:r>
              <a:rPr sz="2300" spc="310" dirty="0">
                <a:solidFill>
                  <a:srgbClr val="231F20"/>
                </a:solidFill>
                <a:latin typeface="Calibri"/>
                <a:cs typeface="Calibri"/>
              </a:rPr>
              <a:t> </a:t>
            </a:r>
            <a:r>
              <a:rPr sz="2300" spc="75" dirty="0">
                <a:solidFill>
                  <a:srgbClr val="231F20"/>
                </a:solidFill>
                <a:latin typeface="Calibri"/>
                <a:cs typeface="Calibri"/>
              </a:rPr>
              <a:t>propose</a:t>
            </a:r>
            <a:r>
              <a:rPr sz="2300" spc="310" dirty="0">
                <a:solidFill>
                  <a:srgbClr val="231F20"/>
                </a:solidFill>
                <a:latin typeface="Calibri"/>
                <a:cs typeface="Calibri"/>
              </a:rPr>
              <a:t> </a:t>
            </a:r>
            <a:r>
              <a:rPr sz="2300" spc="85" dirty="0">
                <a:solidFill>
                  <a:srgbClr val="231F20"/>
                </a:solidFill>
                <a:latin typeface="Calibri"/>
                <a:cs typeface="Calibri"/>
              </a:rPr>
              <a:t>un</a:t>
            </a:r>
            <a:r>
              <a:rPr sz="2300" spc="310" dirty="0">
                <a:solidFill>
                  <a:srgbClr val="231F20"/>
                </a:solidFill>
                <a:latin typeface="Calibri"/>
                <a:cs typeface="Calibri"/>
              </a:rPr>
              <a:t> </a:t>
            </a:r>
            <a:r>
              <a:rPr sz="2300" spc="105" dirty="0">
                <a:solidFill>
                  <a:srgbClr val="231F20"/>
                </a:solidFill>
                <a:latin typeface="Calibri"/>
                <a:cs typeface="Calibri"/>
              </a:rPr>
              <a:t>trajet</a:t>
            </a:r>
            <a:r>
              <a:rPr sz="2300" spc="310" dirty="0">
                <a:solidFill>
                  <a:srgbClr val="231F20"/>
                </a:solidFill>
                <a:latin typeface="Calibri"/>
                <a:cs typeface="Calibri"/>
              </a:rPr>
              <a:t> </a:t>
            </a:r>
            <a:r>
              <a:rPr sz="2300" spc="135" dirty="0">
                <a:solidFill>
                  <a:srgbClr val="231F20"/>
                </a:solidFill>
                <a:latin typeface="Calibri"/>
                <a:cs typeface="Calibri"/>
              </a:rPr>
              <a:t>similaire,</a:t>
            </a:r>
            <a:r>
              <a:rPr sz="2300" spc="320" dirty="0">
                <a:solidFill>
                  <a:srgbClr val="231F20"/>
                </a:solidFill>
                <a:latin typeface="Calibri"/>
                <a:cs typeface="Calibri"/>
              </a:rPr>
              <a:t> </a:t>
            </a:r>
            <a:r>
              <a:rPr sz="2300" spc="80" dirty="0">
                <a:solidFill>
                  <a:srgbClr val="231F20"/>
                </a:solidFill>
                <a:latin typeface="Calibri"/>
                <a:cs typeface="Calibri"/>
              </a:rPr>
              <a:t>pour</a:t>
            </a:r>
            <a:r>
              <a:rPr sz="2300" spc="310" dirty="0">
                <a:solidFill>
                  <a:srgbClr val="231F20"/>
                </a:solidFill>
                <a:latin typeface="Calibri"/>
                <a:cs typeface="Calibri"/>
              </a:rPr>
              <a:t> </a:t>
            </a:r>
            <a:r>
              <a:rPr sz="2300" spc="110" dirty="0">
                <a:solidFill>
                  <a:srgbClr val="231F20"/>
                </a:solidFill>
                <a:latin typeface="Calibri"/>
                <a:cs typeface="Calibri"/>
              </a:rPr>
              <a:t>13</a:t>
            </a:r>
            <a:r>
              <a:rPr sz="2300" spc="310" dirty="0">
                <a:solidFill>
                  <a:srgbClr val="231F20"/>
                </a:solidFill>
                <a:latin typeface="Calibri"/>
                <a:cs typeface="Calibri"/>
              </a:rPr>
              <a:t> </a:t>
            </a:r>
            <a:r>
              <a:rPr sz="2300" spc="80" dirty="0">
                <a:solidFill>
                  <a:srgbClr val="231F20"/>
                </a:solidFill>
                <a:latin typeface="Calibri"/>
                <a:cs typeface="Calibri"/>
              </a:rPr>
              <a:t>euros. </a:t>
            </a:r>
            <a:r>
              <a:rPr sz="2300" spc="70" dirty="0">
                <a:solidFill>
                  <a:srgbClr val="231F20"/>
                </a:solidFill>
                <a:latin typeface="Calibri"/>
                <a:cs typeface="Calibri"/>
              </a:rPr>
              <a:t>Sophia</a:t>
            </a:r>
            <a:r>
              <a:rPr sz="2300" spc="105" dirty="0">
                <a:solidFill>
                  <a:srgbClr val="231F20"/>
                </a:solidFill>
                <a:latin typeface="Calibri"/>
                <a:cs typeface="Calibri"/>
              </a:rPr>
              <a:t> </a:t>
            </a:r>
            <a:r>
              <a:rPr sz="2300" dirty="0">
                <a:solidFill>
                  <a:srgbClr val="231F20"/>
                </a:solidFill>
                <a:latin typeface="Calibri"/>
                <a:cs typeface="Calibri"/>
              </a:rPr>
              <a:t>n’a</a:t>
            </a:r>
            <a:r>
              <a:rPr sz="2300" spc="105" dirty="0">
                <a:solidFill>
                  <a:srgbClr val="231F20"/>
                </a:solidFill>
                <a:latin typeface="Calibri"/>
                <a:cs typeface="Calibri"/>
              </a:rPr>
              <a:t> </a:t>
            </a:r>
            <a:r>
              <a:rPr sz="2300" spc="70" dirty="0">
                <a:solidFill>
                  <a:srgbClr val="231F20"/>
                </a:solidFill>
                <a:latin typeface="Calibri"/>
                <a:cs typeface="Calibri"/>
              </a:rPr>
              <a:t>jamais</a:t>
            </a:r>
            <a:r>
              <a:rPr sz="2300" spc="105" dirty="0">
                <a:solidFill>
                  <a:srgbClr val="231F20"/>
                </a:solidFill>
                <a:latin typeface="Calibri"/>
                <a:cs typeface="Calibri"/>
              </a:rPr>
              <a:t> </a:t>
            </a:r>
            <a:r>
              <a:rPr sz="2300" dirty="0">
                <a:solidFill>
                  <a:srgbClr val="231F20"/>
                </a:solidFill>
                <a:latin typeface="Calibri"/>
                <a:cs typeface="Calibri"/>
              </a:rPr>
              <a:t>été</a:t>
            </a:r>
            <a:r>
              <a:rPr sz="2300" spc="105" dirty="0">
                <a:solidFill>
                  <a:srgbClr val="231F20"/>
                </a:solidFill>
                <a:latin typeface="Calibri"/>
                <a:cs typeface="Calibri"/>
              </a:rPr>
              <a:t> </a:t>
            </a:r>
            <a:r>
              <a:rPr sz="2300" dirty="0">
                <a:solidFill>
                  <a:srgbClr val="231F20"/>
                </a:solidFill>
                <a:latin typeface="Calibri"/>
                <a:cs typeface="Calibri"/>
              </a:rPr>
              <a:t>notée</a:t>
            </a:r>
            <a:r>
              <a:rPr sz="2300" spc="110" dirty="0">
                <a:solidFill>
                  <a:srgbClr val="231F20"/>
                </a:solidFill>
                <a:latin typeface="Calibri"/>
                <a:cs typeface="Calibri"/>
              </a:rPr>
              <a:t> </a:t>
            </a:r>
            <a:r>
              <a:rPr sz="2300" dirty="0">
                <a:solidFill>
                  <a:srgbClr val="231F20"/>
                </a:solidFill>
                <a:latin typeface="Calibri"/>
                <a:cs typeface="Calibri"/>
              </a:rPr>
              <a:t>non</a:t>
            </a:r>
            <a:r>
              <a:rPr sz="2300" spc="105" dirty="0">
                <a:solidFill>
                  <a:srgbClr val="231F20"/>
                </a:solidFill>
                <a:latin typeface="Calibri"/>
                <a:cs typeface="Calibri"/>
              </a:rPr>
              <a:t> </a:t>
            </a:r>
            <a:r>
              <a:rPr sz="2300" spc="65" dirty="0">
                <a:solidFill>
                  <a:srgbClr val="231F20"/>
                </a:solidFill>
                <a:latin typeface="Calibri"/>
                <a:cs typeface="Calibri"/>
              </a:rPr>
              <a:t>plus,</a:t>
            </a:r>
            <a:r>
              <a:rPr sz="2300" spc="100" dirty="0">
                <a:solidFill>
                  <a:srgbClr val="231F20"/>
                </a:solidFill>
                <a:latin typeface="Calibri"/>
                <a:cs typeface="Calibri"/>
              </a:rPr>
              <a:t> </a:t>
            </a:r>
            <a:r>
              <a:rPr sz="2300" spc="75" dirty="0">
                <a:solidFill>
                  <a:srgbClr val="231F20"/>
                </a:solidFill>
                <a:latin typeface="Calibri"/>
                <a:cs typeface="Calibri"/>
              </a:rPr>
              <a:t>mais</a:t>
            </a:r>
            <a:r>
              <a:rPr sz="2300" spc="105" dirty="0">
                <a:solidFill>
                  <a:srgbClr val="231F20"/>
                </a:solidFill>
                <a:latin typeface="Calibri"/>
                <a:cs typeface="Calibri"/>
              </a:rPr>
              <a:t> </a:t>
            </a:r>
            <a:r>
              <a:rPr sz="2300" spc="70" dirty="0">
                <a:solidFill>
                  <a:srgbClr val="231F20"/>
                </a:solidFill>
                <a:latin typeface="Calibri"/>
                <a:cs typeface="Calibri"/>
              </a:rPr>
              <a:t>elle</a:t>
            </a:r>
            <a:r>
              <a:rPr sz="2300" spc="110" dirty="0">
                <a:solidFill>
                  <a:srgbClr val="231F20"/>
                </a:solidFill>
                <a:latin typeface="Calibri"/>
                <a:cs typeface="Calibri"/>
              </a:rPr>
              <a:t> </a:t>
            </a:r>
            <a:r>
              <a:rPr sz="2300" spc="50" dirty="0">
                <a:solidFill>
                  <a:srgbClr val="231F20"/>
                </a:solidFill>
                <a:latin typeface="Calibri"/>
                <a:cs typeface="Calibri"/>
              </a:rPr>
              <a:t>affiche</a:t>
            </a:r>
            <a:r>
              <a:rPr sz="2300" spc="105"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photo</a:t>
            </a:r>
            <a:r>
              <a:rPr sz="2300" spc="75" dirty="0">
                <a:solidFill>
                  <a:srgbClr val="231F20"/>
                </a:solidFill>
                <a:latin typeface="Calibri"/>
                <a:cs typeface="Calibri"/>
              </a:rPr>
              <a:t> </a:t>
            </a:r>
            <a:r>
              <a:rPr sz="2300" spc="50" dirty="0">
                <a:solidFill>
                  <a:srgbClr val="231F20"/>
                </a:solidFill>
                <a:latin typeface="Calibri"/>
                <a:cs typeface="Calibri"/>
              </a:rPr>
              <a:t>qui</a:t>
            </a:r>
            <a:r>
              <a:rPr sz="2300" spc="85" dirty="0">
                <a:solidFill>
                  <a:srgbClr val="231F20"/>
                </a:solidFill>
                <a:latin typeface="Calibri"/>
                <a:cs typeface="Calibri"/>
              </a:rPr>
              <a:t> </a:t>
            </a:r>
            <a:r>
              <a:rPr sz="2300" dirty="0">
                <a:solidFill>
                  <a:srgbClr val="231F20"/>
                </a:solidFill>
                <a:latin typeface="Calibri"/>
                <a:cs typeface="Calibri"/>
              </a:rPr>
              <a:t>semble</a:t>
            </a:r>
            <a:r>
              <a:rPr sz="2300" spc="85" dirty="0">
                <a:solidFill>
                  <a:srgbClr val="231F20"/>
                </a:solidFill>
                <a:latin typeface="Calibri"/>
                <a:cs typeface="Calibri"/>
              </a:rPr>
              <a:t> </a:t>
            </a:r>
            <a:r>
              <a:rPr sz="2300" spc="-10" dirty="0">
                <a:solidFill>
                  <a:srgbClr val="231F20"/>
                </a:solidFill>
                <a:latin typeface="Calibri"/>
                <a:cs typeface="Calibri"/>
              </a:rPr>
              <a:t>réglo.</a:t>
            </a:r>
            <a:endParaRPr sz="2300" dirty="0">
              <a:latin typeface="Calibri"/>
              <a:cs typeface="Calibri"/>
            </a:endParaRPr>
          </a:p>
          <a:p>
            <a:pPr>
              <a:lnSpc>
                <a:spcPct val="100000"/>
              </a:lnSpc>
            </a:pPr>
            <a:endParaRPr sz="2800" dirty="0">
              <a:latin typeface="Calibri"/>
              <a:cs typeface="Calibri"/>
            </a:endParaRPr>
          </a:p>
          <a:p>
            <a:pPr>
              <a:lnSpc>
                <a:spcPct val="100000"/>
              </a:lnSpc>
              <a:spcBef>
                <a:spcPts val="35"/>
              </a:spcBef>
            </a:pPr>
            <a:endParaRPr sz="2300" dirty="0">
              <a:latin typeface="Calibri"/>
              <a:cs typeface="Calibri"/>
            </a:endParaRPr>
          </a:p>
          <a:p>
            <a:pPr marL="4356735" marR="5080" algn="just">
              <a:lnSpc>
                <a:spcPct val="120200"/>
              </a:lnSpc>
            </a:pPr>
            <a:r>
              <a:rPr sz="2300" b="1" spc="175" dirty="0">
                <a:solidFill>
                  <a:srgbClr val="231F20"/>
                </a:solidFill>
                <a:latin typeface="Calibri"/>
                <a:cs typeface="Calibri"/>
              </a:rPr>
              <a:t>Je</a:t>
            </a:r>
            <a:r>
              <a:rPr sz="2300" b="1" spc="160" dirty="0">
                <a:solidFill>
                  <a:srgbClr val="231F20"/>
                </a:solidFill>
                <a:latin typeface="Calibri"/>
                <a:cs typeface="Calibri"/>
              </a:rPr>
              <a:t> </a:t>
            </a:r>
            <a:r>
              <a:rPr sz="2300" b="1" spc="55" dirty="0">
                <a:solidFill>
                  <a:srgbClr val="231F20"/>
                </a:solidFill>
                <a:latin typeface="Calibri"/>
                <a:cs typeface="Calibri"/>
              </a:rPr>
              <a:t>réserve</a:t>
            </a:r>
            <a:r>
              <a:rPr sz="2300" spc="55" dirty="0">
                <a:solidFill>
                  <a:srgbClr val="231F20"/>
                </a:solidFill>
                <a:latin typeface="Calibri"/>
                <a:cs typeface="Calibri"/>
              </a:rPr>
              <a:t>,</a:t>
            </a:r>
            <a:r>
              <a:rPr sz="2300" spc="165" dirty="0">
                <a:solidFill>
                  <a:srgbClr val="231F20"/>
                </a:solidFill>
                <a:latin typeface="Calibri"/>
                <a:cs typeface="Calibri"/>
              </a:rPr>
              <a:t> </a:t>
            </a:r>
            <a:r>
              <a:rPr sz="2300" spc="70" dirty="0">
                <a:solidFill>
                  <a:srgbClr val="231F20"/>
                </a:solidFill>
                <a:latin typeface="Calibri"/>
                <a:cs typeface="Calibri"/>
              </a:rPr>
              <a:t>Sophia</a:t>
            </a:r>
            <a:r>
              <a:rPr sz="2300" spc="165" dirty="0">
                <a:solidFill>
                  <a:srgbClr val="231F20"/>
                </a:solidFill>
                <a:latin typeface="Calibri"/>
                <a:cs typeface="Calibri"/>
              </a:rPr>
              <a:t> </a:t>
            </a:r>
            <a:r>
              <a:rPr sz="2300" dirty="0">
                <a:solidFill>
                  <a:srgbClr val="231F20"/>
                </a:solidFill>
                <a:latin typeface="Calibri"/>
                <a:cs typeface="Calibri"/>
              </a:rPr>
              <a:t>confirme</a:t>
            </a:r>
            <a:r>
              <a:rPr sz="2300" spc="165" dirty="0">
                <a:solidFill>
                  <a:srgbClr val="231F20"/>
                </a:solidFill>
                <a:latin typeface="Calibri"/>
                <a:cs typeface="Calibri"/>
              </a:rPr>
              <a:t> </a:t>
            </a:r>
            <a:r>
              <a:rPr sz="2300" spc="65" dirty="0">
                <a:solidFill>
                  <a:srgbClr val="231F20"/>
                </a:solidFill>
                <a:latin typeface="Calibri"/>
                <a:cs typeface="Calibri"/>
              </a:rPr>
              <a:t>dans</a:t>
            </a:r>
            <a:r>
              <a:rPr sz="2300" spc="17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minute,</a:t>
            </a:r>
            <a:r>
              <a:rPr sz="2300" spc="170" dirty="0">
                <a:solidFill>
                  <a:srgbClr val="231F20"/>
                </a:solidFill>
                <a:latin typeface="Calibri"/>
                <a:cs typeface="Calibri"/>
              </a:rPr>
              <a:t> </a:t>
            </a:r>
            <a:r>
              <a:rPr sz="2300" spc="55" dirty="0">
                <a:solidFill>
                  <a:srgbClr val="231F20"/>
                </a:solidFill>
                <a:latin typeface="Calibri"/>
                <a:cs typeface="Calibri"/>
              </a:rPr>
              <a:t>mais une</a:t>
            </a:r>
            <a:r>
              <a:rPr sz="2300" spc="240" dirty="0">
                <a:solidFill>
                  <a:srgbClr val="231F20"/>
                </a:solidFill>
                <a:latin typeface="Calibri"/>
                <a:cs typeface="Calibri"/>
              </a:rPr>
              <a:t> </a:t>
            </a:r>
            <a:r>
              <a:rPr sz="2300" spc="60" dirty="0">
                <a:solidFill>
                  <a:srgbClr val="231F20"/>
                </a:solidFill>
                <a:latin typeface="Calibri"/>
                <a:cs typeface="Calibri"/>
              </a:rPr>
              <a:t>demi-</a:t>
            </a:r>
            <a:r>
              <a:rPr sz="2300" spc="80" dirty="0">
                <a:solidFill>
                  <a:srgbClr val="231F20"/>
                </a:solidFill>
                <a:latin typeface="Calibri"/>
                <a:cs typeface="Calibri"/>
              </a:rPr>
              <a:t>heure</a:t>
            </a:r>
            <a:r>
              <a:rPr sz="2300" spc="240" dirty="0">
                <a:solidFill>
                  <a:srgbClr val="231F20"/>
                </a:solidFill>
                <a:latin typeface="Calibri"/>
                <a:cs typeface="Calibri"/>
              </a:rPr>
              <a:t> </a:t>
            </a:r>
            <a:r>
              <a:rPr sz="2300" spc="105" dirty="0">
                <a:solidFill>
                  <a:srgbClr val="231F20"/>
                </a:solidFill>
                <a:latin typeface="Calibri"/>
                <a:cs typeface="Calibri"/>
              </a:rPr>
              <a:t>plus</a:t>
            </a:r>
            <a:r>
              <a:rPr sz="2300" spc="240" dirty="0">
                <a:solidFill>
                  <a:srgbClr val="231F20"/>
                </a:solidFill>
                <a:latin typeface="Calibri"/>
                <a:cs typeface="Calibri"/>
              </a:rPr>
              <a:t> </a:t>
            </a:r>
            <a:r>
              <a:rPr sz="2300" spc="70" dirty="0">
                <a:solidFill>
                  <a:srgbClr val="231F20"/>
                </a:solidFill>
                <a:latin typeface="Calibri"/>
                <a:cs typeface="Calibri"/>
              </a:rPr>
              <a:t>tard,</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85" dirty="0">
                <a:solidFill>
                  <a:srgbClr val="231F20"/>
                </a:solidFill>
                <a:latin typeface="Calibri"/>
                <a:cs typeface="Calibri"/>
              </a:rPr>
              <a:t>reçois</a:t>
            </a:r>
            <a:r>
              <a:rPr sz="2300" spc="235" dirty="0">
                <a:solidFill>
                  <a:srgbClr val="231F20"/>
                </a:solidFill>
                <a:latin typeface="Calibri"/>
                <a:cs typeface="Calibri"/>
              </a:rPr>
              <a:t> </a:t>
            </a:r>
            <a:r>
              <a:rPr sz="2300" spc="65" dirty="0">
                <a:solidFill>
                  <a:srgbClr val="231F20"/>
                </a:solidFill>
                <a:latin typeface="Calibri"/>
                <a:cs typeface="Calibri"/>
              </a:rPr>
              <a:t>un</a:t>
            </a:r>
            <a:r>
              <a:rPr sz="2300" spc="240" dirty="0">
                <a:solidFill>
                  <a:srgbClr val="231F20"/>
                </a:solidFill>
                <a:latin typeface="Calibri"/>
                <a:cs typeface="Calibri"/>
              </a:rPr>
              <a:t> </a:t>
            </a:r>
            <a:r>
              <a:rPr sz="2300" spc="110" dirty="0">
                <a:solidFill>
                  <a:srgbClr val="231F20"/>
                </a:solidFill>
                <a:latin typeface="Calibri"/>
                <a:cs typeface="Calibri"/>
              </a:rPr>
              <a:t>mail</a:t>
            </a:r>
            <a:r>
              <a:rPr sz="2300" spc="240" dirty="0">
                <a:solidFill>
                  <a:srgbClr val="231F20"/>
                </a:solidFill>
                <a:latin typeface="Calibri"/>
                <a:cs typeface="Calibri"/>
              </a:rPr>
              <a:t> </a:t>
            </a:r>
            <a:r>
              <a:rPr sz="2300" spc="55" dirty="0">
                <a:solidFill>
                  <a:srgbClr val="231F20"/>
                </a:solidFill>
                <a:latin typeface="Calibri"/>
                <a:cs typeface="Calibri"/>
              </a:rPr>
              <a:t>qui </a:t>
            </a:r>
            <a:r>
              <a:rPr sz="2300" dirty="0">
                <a:solidFill>
                  <a:srgbClr val="231F20"/>
                </a:solidFill>
                <a:latin typeface="Calibri"/>
                <a:cs typeface="Calibri"/>
              </a:rPr>
              <a:t>m’informe</a:t>
            </a:r>
            <a:r>
              <a:rPr sz="2300" spc="229" dirty="0">
                <a:solidFill>
                  <a:srgbClr val="231F20"/>
                </a:solidFill>
                <a:latin typeface="Calibri"/>
                <a:cs typeface="Calibri"/>
              </a:rPr>
              <a:t> </a:t>
            </a:r>
            <a:r>
              <a:rPr sz="2300" dirty="0">
                <a:solidFill>
                  <a:srgbClr val="231F20"/>
                </a:solidFill>
                <a:latin typeface="Calibri"/>
                <a:cs typeface="Calibri"/>
              </a:rPr>
              <a:t>que</a:t>
            </a:r>
            <a:r>
              <a:rPr sz="2300" spc="245" dirty="0">
                <a:solidFill>
                  <a:srgbClr val="231F20"/>
                </a:solidFill>
                <a:latin typeface="Calibri"/>
                <a:cs typeface="Calibri"/>
              </a:rPr>
              <a:t> </a:t>
            </a:r>
            <a:r>
              <a:rPr sz="2300" spc="70" dirty="0">
                <a:solidFill>
                  <a:srgbClr val="231F20"/>
                </a:solidFill>
                <a:latin typeface="Calibri"/>
                <a:cs typeface="Calibri"/>
              </a:rPr>
              <a:t>le</a:t>
            </a:r>
            <a:r>
              <a:rPr sz="2300" spc="240" dirty="0">
                <a:solidFill>
                  <a:srgbClr val="231F20"/>
                </a:solidFill>
                <a:latin typeface="Calibri"/>
                <a:cs typeface="Calibri"/>
              </a:rPr>
              <a:t> </a:t>
            </a:r>
            <a:r>
              <a:rPr sz="2300" dirty="0">
                <a:solidFill>
                  <a:srgbClr val="231F20"/>
                </a:solidFill>
                <a:latin typeface="Calibri"/>
                <a:cs typeface="Calibri"/>
              </a:rPr>
              <a:t>trajet</a:t>
            </a:r>
            <a:r>
              <a:rPr sz="2300" spc="235" dirty="0">
                <a:solidFill>
                  <a:srgbClr val="231F20"/>
                </a:solidFill>
                <a:latin typeface="Calibri"/>
                <a:cs typeface="Calibri"/>
              </a:rPr>
              <a:t> </a:t>
            </a:r>
            <a:r>
              <a:rPr sz="2300" spc="65" dirty="0">
                <a:solidFill>
                  <a:srgbClr val="231F20"/>
                </a:solidFill>
                <a:latin typeface="Calibri"/>
                <a:cs typeface="Calibri"/>
              </a:rPr>
              <a:t>a,</a:t>
            </a:r>
            <a:r>
              <a:rPr sz="2300" spc="240" dirty="0">
                <a:solidFill>
                  <a:srgbClr val="231F20"/>
                </a:solidFill>
                <a:latin typeface="Calibri"/>
                <a:cs typeface="Calibri"/>
              </a:rPr>
              <a:t> </a:t>
            </a:r>
            <a:r>
              <a:rPr sz="2300" spc="65" dirty="0">
                <a:solidFill>
                  <a:srgbClr val="231F20"/>
                </a:solidFill>
                <a:latin typeface="Calibri"/>
                <a:cs typeface="Calibri"/>
              </a:rPr>
              <a:t>à</a:t>
            </a:r>
            <a:r>
              <a:rPr sz="2300" spc="240" dirty="0">
                <a:solidFill>
                  <a:srgbClr val="231F20"/>
                </a:solidFill>
                <a:latin typeface="Calibri"/>
                <a:cs typeface="Calibri"/>
              </a:rPr>
              <a:t> </a:t>
            </a:r>
            <a:r>
              <a:rPr sz="2300" dirty="0">
                <a:solidFill>
                  <a:srgbClr val="231F20"/>
                </a:solidFill>
                <a:latin typeface="Calibri"/>
                <a:cs typeface="Calibri"/>
              </a:rPr>
              <a:t>nouveau,</a:t>
            </a:r>
            <a:r>
              <a:rPr sz="2300" spc="240" dirty="0">
                <a:solidFill>
                  <a:srgbClr val="231F20"/>
                </a:solidFill>
                <a:latin typeface="Calibri"/>
                <a:cs typeface="Calibri"/>
              </a:rPr>
              <a:t> </a:t>
            </a:r>
            <a:r>
              <a:rPr sz="2300" dirty="0">
                <a:solidFill>
                  <a:srgbClr val="231F20"/>
                </a:solidFill>
                <a:latin typeface="Calibri"/>
                <a:cs typeface="Calibri"/>
              </a:rPr>
              <a:t>été</a:t>
            </a:r>
            <a:r>
              <a:rPr sz="2300" spc="260" dirty="0">
                <a:solidFill>
                  <a:srgbClr val="231F20"/>
                </a:solidFill>
                <a:latin typeface="Calibri"/>
                <a:cs typeface="Calibri"/>
              </a:rPr>
              <a:t> </a:t>
            </a:r>
            <a:r>
              <a:rPr sz="2300" b="1" spc="45" dirty="0">
                <a:solidFill>
                  <a:srgbClr val="231F20"/>
                </a:solidFill>
                <a:latin typeface="Calibri"/>
                <a:cs typeface="Calibri"/>
              </a:rPr>
              <a:t>annulé</a:t>
            </a:r>
            <a:r>
              <a:rPr sz="2300" spc="45" dirty="0">
                <a:solidFill>
                  <a:srgbClr val="231F20"/>
                </a:solidFill>
                <a:latin typeface="Calibri"/>
                <a:cs typeface="Calibri"/>
              </a:rPr>
              <a:t>. </a:t>
            </a:r>
            <a:r>
              <a:rPr sz="2300" spc="55" dirty="0">
                <a:solidFill>
                  <a:srgbClr val="231F20"/>
                </a:solidFill>
                <a:latin typeface="Calibri"/>
                <a:cs typeface="Calibri"/>
              </a:rPr>
              <a:t>Diantre.</a:t>
            </a:r>
            <a:r>
              <a:rPr sz="2300" spc="215" dirty="0">
                <a:solidFill>
                  <a:srgbClr val="231F20"/>
                </a:solidFill>
                <a:latin typeface="Calibri"/>
                <a:cs typeface="Calibri"/>
              </a:rPr>
              <a:t> </a:t>
            </a:r>
            <a:r>
              <a:rPr sz="2300" spc="55" dirty="0">
                <a:solidFill>
                  <a:srgbClr val="231F20"/>
                </a:solidFill>
                <a:latin typeface="Calibri"/>
                <a:cs typeface="Calibri"/>
              </a:rPr>
              <a:t>Cette</a:t>
            </a:r>
            <a:r>
              <a:rPr sz="2300" spc="215" dirty="0">
                <a:solidFill>
                  <a:srgbClr val="231F20"/>
                </a:solidFill>
                <a:latin typeface="Calibri"/>
                <a:cs typeface="Calibri"/>
              </a:rPr>
              <a:t> </a:t>
            </a:r>
            <a:r>
              <a:rPr sz="2300" spc="65" dirty="0">
                <a:solidFill>
                  <a:srgbClr val="231F20"/>
                </a:solidFill>
                <a:latin typeface="Calibri"/>
                <a:cs typeface="Calibri"/>
              </a:rPr>
              <a:t>fois,</a:t>
            </a:r>
            <a:r>
              <a:rPr sz="2300" spc="220" dirty="0">
                <a:solidFill>
                  <a:srgbClr val="231F20"/>
                </a:solidFill>
                <a:latin typeface="Calibri"/>
                <a:cs typeface="Calibri"/>
              </a:rPr>
              <a:t> </a:t>
            </a:r>
            <a:r>
              <a:rPr sz="2300" dirty="0">
                <a:solidFill>
                  <a:srgbClr val="231F20"/>
                </a:solidFill>
                <a:latin typeface="Calibri"/>
                <a:cs typeface="Calibri"/>
              </a:rPr>
              <a:t>c’est</a:t>
            </a:r>
            <a:r>
              <a:rPr sz="2300" spc="215" dirty="0">
                <a:solidFill>
                  <a:srgbClr val="231F20"/>
                </a:solidFill>
                <a:latin typeface="Calibri"/>
                <a:cs typeface="Calibri"/>
              </a:rPr>
              <a:t> </a:t>
            </a:r>
            <a:r>
              <a:rPr sz="2300" spc="75" dirty="0">
                <a:solidFill>
                  <a:srgbClr val="231F20"/>
                </a:solidFill>
                <a:latin typeface="Calibri"/>
                <a:cs typeface="Calibri"/>
              </a:rPr>
              <a:t>Sophia</a:t>
            </a:r>
            <a:r>
              <a:rPr sz="2300" spc="220" dirty="0">
                <a:solidFill>
                  <a:srgbClr val="231F20"/>
                </a:solidFill>
                <a:latin typeface="Calibri"/>
                <a:cs typeface="Calibri"/>
              </a:rPr>
              <a:t> </a:t>
            </a:r>
            <a:r>
              <a:rPr sz="2300" spc="60" dirty="0">
                <a:solidFill>
                  <a:srgbClr val="231F20"/>
                </a:solidFill>
                <a:latin typeface="Calibri"/>
                <a:cs typeface="Calibri"/>
              </a:rPr>
              <a:t>qui</a:t>
            </a:r>
            <a:r>
              <a:rPr sz="2300" spc="215" dirty="0">
                <a:solidFill>
                  <a:srgbClr val="231F20"/>
                </a:solidFill>
                <a:latin typeface="Calibri"/>
                <a:cs typeface="Calibri"/>
              </a:rPr>
              <a:t> </a:t>
            </a:r>
            <a:r>
              <a:rPr sz="2300" dirty="0">
                <a:solidFill>
                  <a:srgbClr val="231F20"/>
                </a:solidFill>
                <a:latin typeface="Calibri"/>
                <a:cs typeface="Calibri"/>
              </a:rPr>
              <a:t>me</a:t>
            </a:r>
            <a:r>
              <a:rPr sz="2300" spc="215" dirty="0">
                <a:solidFill>
                  <a:srgbClr val="231F20"/>
                </a:solidFill>
                <a:latin typeface="Calibri"/>
                <a:cs typeface="Calibri"/>
              </a:rPr>
              <a:t> </a:t>
            </a:r>
            <a:r>
              <a:rPr sz="2300" spc="40" dirty="0">
                <a:solidFill>
                  <a:srgbClr val="231F20"/>
                </a:solidFill>
                <a:latin typeface="Calibri"/>
                <a:cs typeface="Calibri"/>
              </a:rPr>
              <a:t>contacte </a:t>
            </a:r>
            <a:r>
              <a:rPr sz="2300" spc="50" dirty="0">
                <a:solidFill>
                  <a:srgbClr val="231F20"/>
                </a:solidFill>
                <a:latin typeface="Calibri"/>
                <a:cs typeface="Calibri"/>
              </a:rPr>
              <a:t>via</a:t>
            </a:r>
            <a:r>
              <a:rPr sz="2300" spc="229" dirty="0">
                <a:solidFill>
                  <a:srgbClr val="231F20"/>
                </a:solidFill>
                <a:latin typeface="Calibri"/>
                <a:cs typeface="Calibri"/>
              </a:rPr>
              <a:t> </a:t>
            </a:r>
            <a:r>
              <a:rPr sz="2300" dirty="0">
                <a:solidFill>
                  <a:srgbClr val="231F20"/>
                </a:solidFill>
                <a:latin typeface="Calibri"/>
                <a:cs typeface="Calibri"/>
              </a:rPr>
              <a:t>WhatsApp</a:t>
            </a:r>
            <a:r>
              <a:rPr sz="2300" spc="235" dirty="0">
                <a:solidFill>
                  <a:srgbClr val="231F20"/>
                </a:solidFill>
                <a:latin typeface="Calibri"/>
                <a:cs typeface="Calibri"/>
              </a:rPr>
              <a:t> </a:t>
            </a:r>
            <a:r>
              <a:rPr sz="2300" spc="70" dirty="0">
                <a:solidFill>
                  <a:srgbClr val="231F20"/>
                </a:solidFill>
                <a:latin typeface="Calibri"/>
                <a:cs typeface="Calibri"/>
              </a:rPr>
              <a:t>(jolie</a:t>
            </a:r>
            <a:r>
              <a:rPr sz="2300" spc="229" dirty="0">
                <a:solidFill>
                  <a:srgbClr val="231F20"/>
                </a:solidFill>
                <a:latin typeface="Calibri"/>
                <a:cs typeface="Calibri"/>
              </a:rPr>
              <a:t> </a:t>
            </a:r>
            <a:r>
              <a:rPr sz="2300" dirty="0">
                <a:solidFill>
                  <a:srgbClr val="231F20"/>
                </a:solidFill>
                <a:latin typeface="Calibri"/>
                <a:cs typeface="Calibri"/>
              </a:rPr>
              <a:t>photo</a:t>
            </a:r>
            <a:r>
              <a:rPr sz="2300" spc="225" dirty="0">
                <a:solidFill>
                  <a:srgbClr val="231F20"/>
                </a:solidFill>
                <a:latin typeface="Calibri"/>
                <a:cs typeface="Calibri"/>
              </a:rPr>
              <a:t> </a:t>
            </a:r>
            <a:r>
              <a:rPr sz="2300" dirty="0">
                <a:solidFill>
                  <a:srgbClr val="231F20"/>
                </a:solidFill>
                <a:latin typeface="Calibri"/>
                <a:cs typeface="Calibri"/>
              </a:rPr>
              <a:t>de</a:t>
            </a:r>
            <a:r>
              <a:rPr sz="2300" spc="235" dirty="0">
                <a:solidFill>
                  <a:srgbClr val="231F20"/>
                </a:solidFill>
                <a:latin typeface="Calibri"/>
                <a:cs typeface="Calibri"/>
              </a:rPr>
              <a:t> </a:t>
            </a:r>
            <a:r>
              <a:rPr sz="2300" dirty="0">
                <a:solidFill>
                  <a:srgbClr val="231F20"/>
                </a:solidFill>
                <a:latin typeface="Calibri"/>
                <a:cs typeface="Calibri"/>
              </a:rPr>
              <a:t>profil</a:t>
            </a:r>
            <a:r>
              <a:rPr sz="2300" spc="229" dirty="0">
                <a:solidFill>
                  <a:srgbClr val="231F20"/>
                </a:solidFill>
                <a:latin typeface="Calibri"/>
                <a:cs typeface="Calibri"/>
              </a:rPr>
              <a:t> </a:t>
            </a:r>
            <a:r>
              <a:rPr sz="2300" spc="45" dirty="0">
                <a:solidFill>
                  <a:srgbClr val="231F20"/>
                </a:solidFill>
                <a:latin typeface="Calibri"/>
                <a:cs typeface="Calibri"/>
              </a:rPr>
              <a:t>chaton),</a:t>
            </a:r>
            <a:r>
              <a:rPr sz="2300" spc="229" dirty="0">
                <a:solidFill>
                  <a:srgbClr val="231F20"/>
                </a:solidFill>
                <a:latin typeface="Calibri"/>
                <a:cs typeface="Calibri"/>
              </a:rPr>
              <a:t> </a:t>
            </a:r>
            <a:r>
              <a:rPr sz="2300" spc="50" dirty="0">
                <a:solidFill>
                  <a:srgbClr val="231F20"/>
                </a:solidFill>
                <a:latin typeface="Calibri"/>
                <a:cs typeface="Calibri"/>
              </a:rPr>
              <a:t>voici </a:t>
            </a:r>
            <a:r>
              <a:rPr sz="2300" spc="7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début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notre</a:t>
            </a:r>
            <a:r>
              <a:rPr sz="2300" spc="55" dirty="0">
                <a:solidFill>
                  <a:srgbClr val="231F20"/>
                </a:solidFill>
                <a:latin typeface="Calibri"/>
                <a:cs typeface="Calibri"/>
              </a:rPr>
              <a:t> </a:t>
            </a:r>
            <a:r>
              <a:rPr sz="2300" spc="65" dirty="0">
                <a:solidFill>
                  <a:srgbClr val="231F20"/>
                </a:solidFill>
                <a:latin typeface="Calibri"/>
                <a:cs typeface="Calibri"/>
              </a:rPr>
              <a:t>échange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sp>
        <p:nvSpPr>
          <p:cNvPr id="4" name="object 4"/>
          <p:cNvSpPr/>
          <p:nvPr/>
        </p:nvSpPr>
        <p:spPr>
          <a:xfrm>
            <a:off x="10247424" y="6532255"/>
            <a:ext cx="1963420" cy="887730"/>
          </a:xfrm>
          <a:custGeom>
            <a:avLst/>
            <a:gdLst/>
            <a:ahLst/>
            <a:cxnLst/>
            <a:rect l="l" t="t" r="r" b="b"/>
            <a:pathLst>
              <a:path w="1963420" h="887729">
                <a:moveTo>
                  <a:pt x="229239" y="0"/>
                </a:moveTo>
                <a:lnTo>
                  <a:pt x="180800" y="2244"/>
                </a:lnTo>
                <a:lnTo>
                  <a:pt x="136191" y="16636"/>
                </a:lnTo>
                <a:lnTo>
                  <a:pt x="97278" y="41608"/>
                </a:lnTo>
                <a:lnTo>
                  <a:pt x="65928" y="75594"/>
                </a:lnTo>
                <a:lnTo>
                  <a:pt x="44006" y="117027"/>
                </a:lnTo>
                <a:lnTo>
                  <a:pt x="33381" y="164340"/>
                </a:lnTo>
                <a:lnTo>
                  <a:pt x="0" y="545941"/>
                </a:lnTo>
                <a:lnTo>
                  <a:pt x="2244" y="594380"/>
                </a:lnTo>
                <a:lnTo>
                  <a:pt x="16636" y="638989"/>
                </a:lnTo>
                <a:lnTo>
                  <a:pt x="41608" y="677902"/>
                </a:lnTo>
                <a:lnTo>
                  <a:pt x="75594" y="709252"/>
                </a:lnTo>
                <a:lnTo>
                  <a:pt x="117027" y="731173"/>
                </a:lnTo>
                <a:lnTo>
                  <a:pt x="164340" y="741799"/>
                </a:lnTo>
                <a:lnTo>
                  <a:pt x="206611" y="745495"/>
                </a:lnTo>
                <a:lnTo>
                  <a:pt x="189806" y="790927"/>
                </a:lnTo>
                <a:lnTo>
                  <a:pt x="175365" y="820346"/>
                </a:lnTo>
                <a:lnTo>
                  <a:pt x="155329" y="846601"/>
                </a:lnTo>
                <a:lnTo>
                  <a:pt x="121744" y="882538"/>
                </a:lnTo>
                <a:lnTo>
                  <a:pt x="194637" y="887700"/>
                </a:lnTo>
                <a:lnTo>
                  <a:pt x="255930" y="879465"/>
                </a:lnTo>
                <a:lnTo>
                  <a:pt x="306354" y="861442"/>
                </a:lnTo>
                <a:lnTo>
                  <a:pt x="346639" y="837239"/>
                </a:lnTo>
                <a:lnTo>
                  <a:pt x="377514" y="810463"/>
                </a:lnTo>
                <a:lnTo>
                  <a:pt x="413955" y="763631"/>
                </a:lnTo>
                <a:lnTo>
                  <a:pt x="1733863" y="872968"/>
                </a:lnTo>
                <a:lnTo>
                  <a:pt x="1782302" y="870723"/>
                </a:lnTo>
                <a:lnTo>
                  <a:pt x="1826910" y="856333"/>
                </a:lnTo>
                <a:lnTo>
                  <a:pt x="1865822" y="831363"/>
                </a:lnTo>
                <a:lnTo>
                  <a:pt x="1897171" y="797378"/>
                </a:lnTo>
                <a:lnTo>
                  <a:pt x="1919089" y="755944"/>
                </a:lnTo>
                <a:lnTo>
                  <a:pt x="1929710" y="708627"/>
                </a:lnTo>
                <a:lnTo>
                  <a:pt x="1963102" y="327026"/>
                </a:lnTo>
                <a:lnTo>
                  <a:pt x="1960857" y="278587"/>
                </a:lnTo>
                <a:lnTo>
                  <a:pt x="1946465" y="233979"/>
                </a:lnTo>
                <a:lnTo>
                  <a:pt x="1921493" y="195067"/>
                </a:lnTo>
                <a:lnTo>
                  <a:pt x="1887508" y="163718"/>
                </a:lnTo>
                <a:lnTo>
                  <a:pt x="1846075" y="141800"/>
                </a:lnTo>
                <a:lnTo>
                  <a:pt x="1798761" y="131179"/>
                </a:lnTo>
                <a:lnTo>
                  <a:pt x="229239" y="0"/>
                </a:lnTo>
                <a:close/>
              </a:path>
            </a:pathLst>
          </a:custGeom>
          <a:solidFill>
            <a:srgbClr val="231F20"/>
          </a:solidFill>
        </p:spPr>
        <p:txBody>
          <a:bodyPr wrap="square" lIns="0" tIns="0" rIns="0" bIns="0" rtlCol="0"/>
          <a:lstStyle/>
          <a:p>
            <a:endParaRPr/>
          </a:p>
        </p:txBody>
      </p:sp>
      <p:sp>
        <p:nvSpPr>
          <p:cNvPr id="5" name="object 5"/>
          <p:cNvSpPr txBox="1"/>
          <p:nvPr/>
        </p:nvSpPr>
        <p:spPr>
          <a:xfrm rot="240000">
            <a:off x="10342276" y="6750932"/>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pic>
        <p:nvPicPr>
          <p:cNvPr id="6" name="object 6"/>
          <p:cNvPicPr/>
          <p:nvPr/>
        </p:nvPicPr>
        <p:blipFill>
          <a:blip r:embed="rId2" cstate="print"/>
          <a:stretch>
            <a:fillRect/>
          </a:stretch>
        </p:blipFill>
        <p:spPr>
          <a:xfrm>
            <a:off x="13120427" y="1491933"/>
            <a:ext cx="4816607" cy="9083335"/>
          </a:xfrm>
          <a:prstGeom prst="rect">
            <a:avLst/>
          </a:prstGeom>
        </p:spPr>
      </p:pic>
      <p:sp>
        <p:nvSpPr>
          <p:cNvPr id="7" name="object 13">
            <a:extLst>
              <a:ext uri="{FF2B5EF4-FFF2-40B4-BE49-F238E27FC236}">
                <a16:creationId xmlns:a16="http://schemas.microsoft.com/office/drawing/2014/main" id="{08F1A696-697D-96A5-DEED-ED4643E799A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8" name="object 77">
            <a:extLst>
              <a:ext uri="{FF2B5EF4-FFF2-40B4-BE49-F238E27FC236}">
                <a16:creationId xmlns:a16="http://schemas.microsoft.com/office/drawing/2014/main" id="{433689A9-372C-683E-AA53-91485D59329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3B6F5146-1E28-40D2-8012-CC36BB38EBD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1E5C447C-A9BA-4BD1-8F93-18406B76E64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ABC86101-6A99-7D5E-2DA4-DFFC7D658BAB}"/>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9C26A65C-1BA3-16DA-7EDA-F078112D3C1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E19598CF-49C3-9924-BD37-F3DB3DF1305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6DE60539-27D1-6F3E-CE7C-D4CEBE8AE731}"/>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F5841981-A910-E4B2-0393-4F06D227349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4BBAAAB1-AA08-968E-2048-D02B15390C5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B2E3F2AE-37E4-77E0-A6C9-244A027990D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C867CE17-6A5B-58D0-C225-A8A7C727389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0A337F20-EC6E-BE66-EBF9-A225838F5C4D}"/>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1234ECCE-7B9F-A3AA-1E40-84B914C2120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8809974E-9614-7625-61EB-A6C135F9B9B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F791B519-370B-8488-0D63-45628167D94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0F41BCF2-87A4-57F0-C9C2-1F2B175D443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B5EAFBA7-FCF4-485F-FA25-087C8C25D06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651A0612-B57D-9449-F29E-39FEFE676F77}"/>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32264" y="1865882"/>
            <a:ext cx="13444219" cy="8120380"/>
            <a:chOff x="5432264" y="1865882"/>
            <a:chExt cx="13444219" cy="8120380"/>
          </a:xfrm>
        </p:grpSpPr>
        <p:sp>
          <p:nvSpPr>
            <p:cNvPr id="3" name="object 3"/>
            <p:cNvSpPr/>
            <p:nvPr/>
          </p:nvSpPr>
          <p:spPr>
            <a:xfrm>
              <a:off x="5432264" y="1865882"/>
              <a:ext cx="13444219" cy="8120380"/>
            </a:xfrm>
            <a:custGeom>
              <a:avLst/>
              <a:gdLst/>
              <a:ahLst/>
              <a:cxnLst/>
              <a:rect l="l" t="t" r="r" b="b"/>
              <a:pathLst>
                <a:path w="13444219" h="8120380">
                  <a:moveTo>
                    <a:pt x="8396093" y="0"/>
                  </a:moveTo>
                  <a:lnTo>
                    <a:pt x="1943851" y="1152"/>
                  </a:lnTo>
                  <a:lnTo>
                    <a:pt x="813427" y="6086"/>
                  </a:lnTo>
                  <a:lnTo>
                    <a:pt x="759130" y="6916"/>
                  </a:lnTo>
                  <a:lnTo>
                    <a:pt x="704619" y="8160"/>
                  </a:lnTo>
                  <a:lnTo>
                    <a:pt x="650193" y="9955"/>
                  </a:lnTo>
                  <a:lnTo>
                    <a:pt x="596150" y="12441"/>
                  </a:lnTo>
                  <a:lnTo>
                    <a:pt x="542787" y="15757"/>
                  </a:lnTo>
                  <a:lnTo>
                    <a:pt x="490401" y="20041"/>
                  </a:lnTo>
                  <a:lnTo>
                    <a:pt x="439292" y="25432"/>
                  </a:lnTo>
                  <a:lnTo>
                    <a:pt x="389757" y="32068"/>
                  </a:lnTo>
                  <a:lnTo>
                    <a:pt x="342094" y="40089"/>
                  </a:lnTo>
                  <a:lnTo>
                    <a:pt x="296601" y="49632"/>
                  </a:lnTo>
                  <a:lnTo>
                    <a:pt x="253576" y="60838"/>
                  </a:lnTo>
                  <a:lnTo>
                    <a:pt x="213316" y="73843"/>
                  </a:lnTo>
                  <a:lnTo>
                    <a:pt x="153956" y="99440"/>
                  </a:lnTo>
                  <a:lnTo>
                    <a:pt x="107484" y="128097"/>
                  </a:lnTo>
                  <a:lnTo>
                    <a:pt x="72209" y="159242"/>
                  </a:lnTo>
                  <a:lnTo>
                    <a:pt x="46444" y="192306"/>
                  </a:lnTo>
                  <a:lnTo>
                    <a:pt x="28497" y="226719"/>
                  </a:lnTo>
                  <a:lnTo>
                    <a:pt x="9301" y="297310"/>
                  </a:lnTo>
                  <a:lnTo>
                    <a:pt x="3724" y="343680"/>
                  </a:lnTo>
                  <a:lnTo>
                    <a:pt x="1034" y="431255"/>
                  </a:lnTo>
                  <a:lnTo>
                    <a:pt x="0" y="560498"/>
                  </a:lnTo>
                  <a:lnTo>
                    <a:pt x="480" y="854616"/>
                  </a:lnTo>
                  <a:lnTo>
                    <a:pt x="20134" y="3324650"/>
                  </a:lnTo>
                  <a:lnTo>
                    <a:pt x="27244" y="4671063"/>
                  </a:lnTo>
                  <a:lnTo>
                    <a:pt x="28569" y="5541044"/>
                  </a:lnTo>
                  <a:lnTo>
                    <a:pt x="27235" y="6213141"/>
                  </a:lnTo>
                  <a:lnTo>
                    <a:pt x="24364" y="6745519"/>
                  </a:lnTo>
                  <a:lnTo>
                    <a:pt x="20342" y="7203307"/>
                  </a:lnTo>
                  <a:lnTo>
                    <a:pt x="15650" y="7587117"/>
                  </a:lnTo>
                  <a:lnTo>
                    <a:pt x="9709" y="7960828"/>
                  </a:lnTo>
                  <a:lnTo>
                    <a:pt x="12897" y="7984655"/>
                  </a:lnTo>
                  <a:lnTo>
                    <a:pt x="43157" y="8037444"/>
                  </a:lnTo>
                  <a:lnTo>
                    <a:pt x="71813" y="8062994"/>
                  </a:lnTo>
                  <a:lnTo>
                    <a:pt x="110544" y="8085708"/>
                  </a:lnTo>
                  <a:lnTo>
                    <a:pt x="160141" y="8103880"/>
                  </a:lnTo>
                  <a:lnTo>
                    <a:pt x="221397" y="8115805"/>
                  </a:lnTo>
                  <a:lnTo>
                    <a:pt x="295104" y="8119776"/>
                  </a:lnTo>
                  <a:lnTo>
                    <a:pt x="577709" y="8119106"/>
                  </a:lnTo>
                  <a:lnTo>
                    <a:pt x="1974186" y="8118617"/>
                  </a:lnTo>
                  <a:lnTo>
                    <a:pt x="12796943" y="8117222"/>
                  </a:lnTo>
                  <a:lnTo>
                    <a:pt x="12831659" y="8118960"/>
                  </a:lnTo>
                  <a:lnTo>
                    <a:pt x="12867659" y="8120022"/>
                  </a:lnTo>
                  <a:lnTo>
                    <a:pt x="12942341" y="8118835"/>
                  </a:lnTo>
                  <a:lnTo>
                    <a:pt x="12980442" y="8115943"/>
                  </a:lnTo>
                  <a:lnTo>
                    <a:pt x="13018659" y="8111093"/>
                  </a:lnTo>
                  <a:lnTo>
                    <a:pt x="13056702" y="8103962"/>
                  </a:lnTo>
                  <a:lnTo>
                    <a:pt x="13094279" y="8094230"/>
                  </a:lnTo>
                  <a:lnTo>
                    <a:pt x="13131099" y="8081576"/>
                  </a:lnTo>
                  <a:lnTo>
                    <a:pt x="13166870" y="8065680"/>
                  </a:lnTo>
                  <a:lnTo>
                    <a:pt x="13201301" y="8046220"/>
                  </a:lnTo>
                  <a:lnTo>
                    <a:pt x="13234100" y="8022876"/>
                  </a:lnTo>
                  <a:lnTo>
                    <a:pt x="13264976" y="7995328"/>
                  </a:lnTo>
                  <a:lnTo>
                    <a:pt x="13293637" y="7963253"/>
                  </a:lnTo>
                  <a:lnTo>
                    <a:pt x="13319791" y="7926332"/>
                  </a:lnTo>
                  <a:lnTo>
                    <a:pt x="13343148" y="7884244"/>
                  </a:lnTo>
                  <a:lnTo>
                    <a:pt x="13363416" y="7836667"/>
                  </a:lnTo>
                  <a:lnTo>
                    <a:pt x="13380303" y="7783282"/>
                  </a:lnTo>
                  <a:lnTo>
                    <a:pt x="13393517" y="7723767"/>
                  </a:lnTo>
                  <a:lnTo>
                    <a:pt x="13402767" y="7657801"/>
                  </a:lnTo>
                  <a:lnTo>
                    <a:pt x="13408187" y="7593381"/>
                  </a:lnTo>
                  <a:lnTo>
                    <a:pt x="13411554" y="7546156"/>
                  </a:lnTo>
                  <a:lnTo>
                    <a:pt x="13416246" y="7469089"/>
                  </a:lnTo>
                  <a:lnTo>
                    <a:pt x="13420519" y="7384775"/>
                  </a:lnTo>
                  <a:lnTo>
                    <a:pt x="13424386" y="7293471"/>
                  </a:lnTo>
                  <a:lnTo>
                    <a:pt x="13428934" y="7161301"/>
                  </a:lnTo>
                  <a:lnTo>
                    <a:pt x="13432816" y="7017764"/>
                  </a:lnTo>
                  <a:lnTo>
                    <a:pt x="13436064" y="6863470"/>
                  </a:lnTo>
                  <a:lnTo>
                    <a:pt x="13439280" y="6656397"/>
                  </a:lnTo>
                  <a:lnTo>
                    <a:pt x="13441984" y="6388642"/>
                  </a:lnTo>
                  <a:lnTo>
                    <a:pt x="13443679" y="6052283"/>
                  </a:lnTo>
                  <a:lnTo>
                    <a:pt x="13443901" y="5640239"/>
                  </a:lnTo>
                  <a:lnTo>
                    <a:pt x="13441976" y="5090845"/>
                  </a:lnTo>
                  <a:lnTo>
                    <a:pt x="13436053" y="4274593"/>
                  </a:lnTo>
                  <a:lnTo>
                    <a:pt x="13399185" y="796019"/>
                  </a:lnTo>
                  <a:lnTo>
                    <a:pt x="13394935" y="101979"/>
                  </a:lnTo>
                  <a:lnTo>
                    <a:pt x="13349900" y="51850"/>
                  </a:lnTo>
                  <a:lnTo>
                    <a:pt x="13301464" y="33271"/>
                  </a:lnTo>
                  <a:lnTo>
                    <a:pt x="13240306" y="20762"/>
                  </a:lnTo>
                  <a:lnTo>
                    <a:pt x="13169843" y="15636"/>
                  </a:lnTo>
                  <a:lnTo>
                    <a:pt x="13048377" y="14234"/>
                  </a:lnTo>
                  <a:lnTo>
                    <a:pt x="12144183" y="8547"/>
                  </a:lnTo>
                  <a:lnTo>
                    <a:pt x="8396093"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5713061" y="2067675"/>
              <a:ext cx="4162868" cy="7683085"/>
            </a:xfrm>
            <a:prstGeom prst="rect">
              <a:avLst/>
            </a:prstGeom>
          </p:spPr>
        </p:pic>
        <p:pic>
          <p:nvPicPr>
            <p:cNvPr id="5" name="object 5"/>
            <p:cNvPicPr/>
            <p:nvPr/>
          </p:nvPicPr>
          <p:blipFill>
            <a:blip r:embed="rId3" cstate="print"/>
            <a:stretch>
              <a:fillRect/>
            </a:stretch>
          </p:blipFill>
          <p:spPr>
            <a:xfrm>
              <a:off x="10056521" y="2067675"/>
              <a:ext cx="4162878" cy="7683085"/>
            </a:xfrm>
            <a:prstGeom prst="rect">
              <a:avLst/>
            </a:prstGeom>
          </p:spPr>
        </p:pic>
        <p:pic>
          <p:nvPicPr>
            <p:cNvPr id="6" name="object 6"/>
            <p:cNvPicPr/>
            <p:nvPr/>
          </p:nvPicPr>
          <p:blipFill>
            <a:blip r:embed="rId4" cstate="print"/>
            <a:stretch>
              <a:fillRect/>
            </a:stretch>
          </p:blipFill>
          <p:spPr>
            <a:xfrm>
              <a:off x="14399980" y="2067675"/>
              <a:ext cx="4162878" cy="7683085"/>
            </a:xfrm>
            <a:prstGeom prst="rect">
              <a:avLst/>
            </a:prstGeom>
          </p:spPr>
        </p:pic>
      </p:grpSp>
      <p:sp>
        <p:nvSpPr>
          <p:cNvPr id="7" name="object 7"/>
          <p:cNvSpPr txBox="1"/>
          <p:nvPr/>
        </p:nvSpPr>
        <p:spPr>
          <a:xfrm>
            <a:off x="1369455" y="1940567"/>
            <a:ext cx="3749183" cy="4655890"/>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Innocemment,</a:t>
            </a:r>
            <a:r>
              <a:rPr sz="2300" spc="345" dirty="0">
                <a:solidFill>
                  <a:srgbClr val="231F20"/>
                </a:solidFill>
                <a:latin typeface="Calibri"/>
                <a:cs typeface="Calibri"/>
              </a:rPr>
              <a:t> </a:t>
            </a:r>
            <a:r>
              <a:rPr sz="2300" spc="50" dirty="0">
                <a:solidFill>
                  <a:srgbClr val="231F20"/>
                </a:solidFill>
                <a:latin typeface="Calibri"/>
                <a:cs typeface="Calibri"/>
              </a:rPr>
              <a:t>je</a:t>
            </a:r>
            <a:r>
              <a:rPr sz="2300" spc="345" dirty="0">
                <a:solidFill>
                  <a:srgbClr val="231F20"/>
                </a:solidFill>
                <a:latin typeface="Calibri"/>
                <a:cs typeface="Calibri"/>
              </a:rPr>
              <a:t> </a:t>
            </a:r>
            <a:r>
              <a:rPr sz="2300" spc="75" dirty="0">
                <a:solidFill>
                  <a:srgbClr val="231F20"/>
                </a:solidFill>
                <a:latin typeface="Calibri"/>
                <a:cs typeface="Calibri"/>
              </a:rPr>
              <a:t>clique</a:t>
            </a:r>
            <a:r>
              <a:rPr sz="2300" spc="350" dirty="0">
                <a:solidFill>
                  <a:srgbClr val="231F20"/>
                </a:solidFill>
                <a:latin typeface="Calibri"/>
                <a:cs typeface="Calibri"/>
              </a:rPr>
              <a:t> </a:t>
            </a:r>
            <a:r>
              <a:rPr sz="2300" spc="55" dirty="0">
                <a:solidFill>
                  <a:srgbClr val="231F20"/>
                </a:solidFill>
                <a:latin typeface="Calibri"/>
                <a:cs typeface="Calibri"/>
              </a:rPr>
              <a:t>sur </a:t>
            </a:r>
            <a:r>
              <a:rPr sz="2300" spc="110" dirty="0">
                <a:solidFill>
                  <a:srgbClr val="231F20"/>
                </a:solidFill>
                <a:latin typeface="Calibri"/>
                <a:cs typeface="Calibri"/>
              </a:rPr>
              <a:t>le</a:t>
            </a:r>
            <a:r>
              <a:rPr sz="2300" spc="325" dirty="0">
                <a:solidFill>
                  <a:srgbClr val="231F20"/>
                </a:solidFill>
                <a:latin typeface="Calibri"/>
                <a:cs typeface="Calibri"/>
              </a:rPr>
              <a:t> </a:t>
            </a:r>
            <a:r>
              <a:rPr sz="2300" spc="130" dirty="0">
                <a:solidFill>
                  <a:srgbClr val="231F20"/>
                </a:solidFill>
                <a:latin typeface="Calibri"/>
                <a:cs typeface="Calibri"/>
              </a:rPr>
              <a:t>lien,</a:t>
            </a:r>
            <a:r>
              <a:rPr sz="2300" spc="325" dirty="0">
                <a:solidFill>
                  <a:srgbClr val="231F20"/>
                </a:solidFill>
                <a:latin typeface="Calibri"/>
                <a:cs typeface="Calibri"/>
              </a:rPr>
              <a:t> </a:t>
            </a:r>
            <a:r>
              <a:rPr sz="2300" spc="65" dirty="0">
                <a:solidFill>
                  <a:srgbClr val="231F20"/>
                </a:solidFill>
                <a:latin typeface="Calibri"/>
                <a:cs typeface="Calibri"/>
              </a:rPr>
              <a:t>et</a:t>
            </a:r>
            <a:r>
              <a:rPr sz="2300" spc="330" dirty="0">
                <a:solidFill>
                  <a:srgbClr val="231F20"/>
                </a:solidFill>
                <a:latin typeface="Calibri"/>
                <a:cs typeface="Calibri"/>
              </a:rPr>
              <a:t> </a:t>
            </a:r>
            <a:r>
              <a:rPr sz="2300" spc="150" dirty="0">
                <a:solidFill>
                  <a:srgbClr val="231F20"/>
                </a:solidFill>
                <a:latin typeface="Calibri"/>
                <a:cs typeface="Calibri"/>
              </a:rPr>
              <a:t>là</a:t>
            </a:r>
            <a:r>
              <a:rPr sz="2300" spc="325" dirty="0">
                <a:solidFill>
                  <a:srgbClr val="231F20"/>
                </a:solidFill>
                <a:latin typeface="Calibri"/>
                <a:cs typeface="Calibri"/>
              </a:rPr>
              <a:t> </a:t>
            </a:r>
            <a:r>
              <a:rPr sz="2300" spc="95" dirty="0">
                <a:solidFill>
                  <a:srgbClr val="231F20"/>
                </a:solidFill>
                <a:latin typeface="Calibri"/>
                <a:cs typeface="Calibri"/>
              </a:rPr>
              <a:t>je</a:t>
            </a:r>
            <a:r>
              <a:rPr sz="2300" spc="330" dirty="0">
                <a:solidFill>
                  <a:srgbClr val="231F20"/>
                </a:solidFill>
                <a:latin typeface="Calibri"/>
                <a:cs typeface="Calibri"/>
              </a:rPr>
              <a:t> </a:t>
            </a:r>
            <a:r>
              <a:rPr sz="2300" spc="75" dirty="0">
                <a:solidFill>
                  <a:srgbClr val="231F20"/>
                </a:solidFill>
                <a:latin typeface="Calibri"/>
                <a:cs typeface="Calibri"/>
              </a:rPr>
              <a:t>tombe</a:t>
            </a:r>
            <a:r>
              <a:rPr sz="2300" spc="325" dirty="0">
                <a:solidFill>
                  <a:srgbClr val="231F20"/>
                </a:solidFill>
                <a:latin typeface="Calibri"/>
                <a:cs typeface="Calibri"/>
              </a:rPr>
              <a:t> </a:t>
            </a:r>
            <a:r>
              <a:rPr sz="2300" spc="105" dirty="0">
                <a:solidFill>
                  <a:srgbClr val="231F20"/>
                </a:solidFill>
                <a:latin typeface="Calibri"/>
                <a:cs typeface="Calibri"/>
              </a:rPr>
              <a:t>sur </a:t>
            </a:r>
            <a:r>
              <a:rPr sz="2300" spc="55" dirty="0">
                <a:solidFill>
                  <a:srgbClr val="231F20"/>
                </a:solidFill>
                <a:latin typeface="Calibri"/>
                <a:cs typeface="Calibri"/>
              </a:rPr>
              <a:t>une</a:t>
            </a:r>
            <a:r>
              <a:rPr sz="2300" spc="204" dirty="0">
                <a:solidFill>
                  <a:srgbClr val="231F20"/>
                </a:solidFill>
                <a:latin typeface="Calibri"/>
                <a:cs typeface="Calibri"/>
              </a:rPr>
              <a:t> </a:t>
            </a:r>
            <a:r>
              <a:rPr sz="2300" spc="70" dirty="0">
                <a:solidFill>
                  <a:srgbClr val="231F20"/>
                </a:solidFill>
                <a:latin typeface="Calibri"/>
                <a:cs typeface="Calibri"/>
              </a:rPr>
              <a:t>page</a:t>
            </a:r>
            <a:r>
              <a:rPr sz="2300" spc="210" dirty="0">
                <a:solidFill>
                  <a:srgbClr val="231F20"/>
                </a:solidFill>
                <a:latin typeface="Calibri"/>
                <a:cs typeface="Calibri"/>
              </a:rPr>
              <a:t> </a:t>
            </a:r>
            <a:r>
              <a:rPr sz="2300" spc="65" dirty="0">
                <a:solidFill>
                  <a:srgbClr val="231F20"/>
                </a:solidFill>
                <a:latin typeface="Calibri"/>
                <a:cs typeface="Calibri"/>
              </a:rPr>
              <a:t>qui</a:t>
            </a:r>
            <a:r>
              <a:rPr sz="2300" spc="204" dirty="0">
                <a:solidFill>
                  <a:srgbClr val="231F20"/>
                </a:solidFill>
                <a:latin typeface="Calibri"/>
                <a:cs typeface="Calibri"/>
              </a:rPr>
              <a:t> </a:t>
            </a:r>
            <a:r>
              <a:rPr sz="2300" b="1" spc="75" dirty="0">
                <a:solidFill>
                  <a:srgbClr val="231F20"/>
                </a:solidFill>
                <a:latin typeface="Calibri"/>
                <a:cs typeface="Calibri"/>
              </a:rPr>
              <a:t>ressemble</a:t>
            </a:r>
            <a:r>
              <a:rPr sz="2300" b="1" spc="210" dirty="0">
                <a:solidFill>
                  <a:srgbClr val="231F20"/>
                </a:solidFill>
                <a:latin typeface="Calibri"/>
                <a:cs typeface="Calibri"/>
              </a:rPr>
              <a:t> </a:t>
            </a:r>
            <a:r>
              <a:rPr sz="2300" b="1" spc="-25" dirty="0">
                <a:solidFill>
                  <a:srgbClr val="231F20"/>
                </a:solidFill>
                <a:latin typeface="Calibri"/>
                <a:cs typeface="Calibri"/>
              </a:rPr>
              <a:t>en </a:t>
            </a:r>
            <a:r>
              <a:rPr sz="2300" b="1" spc="160" dirty="0">
                <a:solidFill>
                  <a:srgbClr val="231F20"/>
                </a:solidFill>
                <a:latin typeface="Calibri"/>
                <a:cs typeface="Calibri"/>
              </a:rPr>
              <a:t>tous</a:t>
            </a:r>
            <a:r>
              <a:rPr sz="2300" b="1" spc="455" dirty="0">
                <a:solidFill>
                  <a:srgbClr val="231F20"/>
                </a:solidFill>
                <a:latin typeface="Calibri"/>
                <a:cs typeface="Calibri"/>
              </a:rPr>
              <a:t> </a:t>
            </a:r>
            <a:r>
              <a:rPr sz="2300" b="1" spc="180" dirty="0">
                <a:solidFill>
                  <a:srgbClr val="231F20"/>
                </a:solidFill>
                <a:latin typeface="Calibri"/>
                <a:cs typeface="Calibri"/>
              </a:rPr>
              <a:t>points</a:t>
            </a:r>
            <a:r>
              <a:rPr sz="2300" b="1" spc="459" dirty="0">
                <a:solidFill>
                  <a:srgbClr val="231F20"/>
                </a:solidFill>
                <a:latin typeface="Calibri"/>
                <a:cs typeface="Calibri"/>
              </a:rPr>
              <a:t> </a:t>
            </a:r>
            <a:r>
              <a:rPr sz="2300" b="1" spc="75" dirty="0">
                <a:solidFill>
                  <a:srgbClr val="231F20"/>
                </a:solidFill>
                <a:latin typeface="Calibri"/>
                <a:cs typeface="Calibri"/>
              </a:rPr>
              <a:t>à</a:t>
            </a:r>
            <a:r>
              <a:rPr sz="2300" b="1" spc="455" dirty="0">
                <a:solidFill>
                  <a:srgbClr val="231F20"/>
                </a:solidFill>
                <a:latin typeface="Calibri"/>
                <a:cs typeface="Calibri"/>
              </a:rPr>
              <a:t> </a:t>
            </a:r>
            <a:r>
              <a:rPr sz="2300" b="1" spc="220" dirty="0">
                <a:solidFill>
                  <a:srgbClr val="231F20"/>
                </a:solidFill>
                <a:latin typeface="Calibri"/>
                <a:cs typeface="Calibri"/>
              </a:rPr>
              <a:t>Blablacar</a:t>
            </a:r>
            <a:r>
              <a:rPr sz="2300" spc="220" dirty="0">
                <a:solidFill>
                  <a:srgbClr val="231F20"/>
                </a:solidFill>
                <a:latin typeface="Calibri"/>
                <a:cs typeface="Calibri"/>
              </a:rPr>
              <a:t>. </a:t>
            </a:r>
            <a:r>
              <a:rPr sz="2300" spc="110" dirty="0">
                <a:solidFill>
                  <a:srgbClr val="231F20"/>
                </a:solidFill>
                <a:latin typeface="Calibri"/>
                <a:cs typeface="Calibri"/>
              </a:rPr>
              <a:t>Innocemment</a:t>
            </a:r>
            <a:r>
              <a:rPr sz="2300" spc="325" dirty="0">
                <a:solidFill>
                  <a:srgbClr val="231F20"/>
                </a:solidFill>
                <a:latin typeface="Calibri"/>
                <a:cs typeface="Calibri"/>
              </a:rPr>
              <a:t> </a:t>
            </a:r>
            <a:r>
              <a:rPr sz="2300" spc="105" dirty="0">
                <a:solidFill>
                  <a:srgbClr val="231F20"/>
                </a:solidFill>
                <a:latin typeface="Calibri"/>
                <a:cs typeface="Calibri"/>
              </a:rPr>
              <a:t>(encore),</a:t>
            </a:r>
            <a:r>
              <a:rPr sz="2300" spc="330" dirty="0">
                <a:solidFill>
                  <a:srgbClr val="231F20"/>
                </a:solidFill>
                <a:latin typeface="Calibri"/>
                <a:cs typeface="Calibri"/>
              </a:rPr>
              <a:t> </a:t>
            </a:r>
            <a:r>
              <a:rPr sz="2300" spc="55" dirty="0">
                <a:solidFill>
                  <a:srgbClr val="231F20"/>
                </a:solidFill>
                <a:latin typeface="Calibri"/>
                <a:cs typeface="Calibri"/>
              </a:rPr>
              <a:t>je </a:t>
            </a:r>
            <a:r>
              <a:rPr sz="2300" spc="170" dirty="0">
                <a:solidFill>
                  <a:srgbClr val="231F20"/>
                </a:solidFill>
                <a:latin typeface="Calibri"/>
                <a:cs typeface="Calibri"/>
              </a:rPr>
              <a:t>remplis</a:t>
            </a:r>
            <a:r>
              <a:rPr sz="2300" spc="445" dirty="0">
                <a:solidFill>
                  <a:srgbClr val="231F20"/>
                </a:solidFill>
                <a:latin typeface="Calibri"/>
                <a:cs typeface="Calibri"/>
              </a:rPr>
              <a:t> </a:t>
            </a:r>
            <a:r>
              <a:rPr sz="2300" spc="175" dirty="0">
                <a:solidFill>
                  <a:srgbClr val="231F20"/>
                </a:solidFill>
                <a:latin typeface="Calibri"/>
                <a:cs typeface="Calibri"/>
              </a:rPr>
              <a:t>les</a:t>
            </a:r>
            <a:r>
              <a:rPr sz="2300" spc="445" dirty="0">
                <a:solidFill>
                  <a:srgbClr val="231F20"/>
                </a:solidFill>
                <a:latin typeface="Calibri"/>
                <a:cs typeface="Calibri"/>
              </a:rPr>
              <a:t> </a:t>
            </a:r>
            <a:r>
              <a:rPr sz="2300" spc="175" dirty="0">
                <a:solidFill>
                  <a:srgbClr val="231F20"/>
                </a:solidFill>
                <a:latin typeface="Calibri"/>
                <a:cs typeface="Calibri"/>
              </a:rPr>
              <a:t>informations </a:t>
            </a:r>
            <a:r>
              <a:rPr sz="2300" spc="70" dirty="0">
                <a:solidFill>
                  <a:srgbClr val="231F20"/>
                </a:solidFill>
                <a:latin typeface="Calibri"/>
                <a:cs typeface="Calibri"/>
              </a:rPr>
              <a:t>demandées,</a:t>
            </a:r>
            <a:r>
              <a:rPr sz="2300" spc="275" dirty="0">
                <a:solidFill>
                  <a:srgbClr val="231F20"/>
                </a:solidFill>
                <a:latin typeface="Calibri"/>
                <a:cs typeface="Calibri"/>
              </a:rPr>
              <a:t> </a:t>
            </a:r>
            <a:r>
              <a:rPr sz="2300" dirty="0">
                <a:solidFill>
                  <a:srgbClr val="231F20"/>
                </a:solidFill>
                <a:latin typeface="Calibri"/>
                <a:cs typeface="Calibri"/>
              </a:rPr>
              <a:t>et</a:t>
            </a:r>
            <a:r>
              <a:rPr sz="2300" spc="27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95" dirty="0">
                <a:solidFill>
                  <a:srgbClr val="231F20"/>
                </a:solidFill>
                <a:latin typeface="Calibri"/>
                <a:cs typeface="Calibri"/>
              </a:rPr>
              <a:t>passe</a:t>
            </a:r>
            <a:r>
              <a:rPr sz="2300" spc="275" dirty="0">
                <a:solidFill>
                  <a:srgbClr val="231F20"/>
                </a:solidFill>
                <a:latin typeface="Calibri"/>
                <a:cs typeface="Calibri"/>
              </a:rPr>
              <a:t> </a:t>
            </a:r>
            <a:r>
              <a:rPr sz="2300" spc="70" dirty="0">
                <a:solidFill>
                  <a:srgbClr val="231F20"/>
                </a:solidFill>
                <a:latin typeface="Calibri"/>
                <a:cs typeface="Calibri"/>
              </a:rPr>
              <a:t>au </a:t>
            </a:r>
            <a:r>
              <a:rPr sz="2300" b="1" spc="125" dirty="0">
                <a:solidFill>
                  <a:srgbClr val="231F20"/>
                </a:solidFill>
                <a:latin typeface="Calibri"/>
                <a:cs typeface="Calibri"/>
              </a:rPr>
              <a:t>paiement</a:t>
            </a:r>
            <a:r>
              <a:rPr sz="2300" spc="125" dirty="0">
                <a:solidFill>
                  <a:srgbClr val="231F20"/>
                </a:solidFill>
                <a:latin typeface="Calibri"/>
                <a:cs typeface="Calibri"/>
              </a:rPr>
              <a:t>.</a:t>
            </a:r>
            <a:r>
              <a:rPr sz="2300" spc="320" dirty="0">
                <a:solidFill>
                  <a:srgbClr val="231F20"/>
                </a:solidFill>
                <a:latin typeface="Calibri"/>
                <a:cs typeface="Calibri"/>
              </a:rPr>
              <a:t> </a:t>
            </a:r>
            <a:r>
              <a:rPr sz="2300" spc="195" dirty="0">
                <a:solidFill>
                  <a:srgbClr val="231F20"/>
                </a:solidFill>
                <a:latin typeface="Calibri"/>
                <a:cs typeface="Calibri"/>
              </a:rPr>
              <a:t>Je</a:t>
            </a:r>
            <a:r>
              <a:rPr sz="2300" spc="325" dirty="0">
                <a:solidFill>
                  <a:srgbClr val="231F20"/>
                </a:solidFill>
                <a:latin typeface="Calibri"/>
                <a:cs typeface="Calibri"/>
              </a:rPr>
              <a:t> </a:t>
            </a:r>
            <a:r>
              <a:rPr sz="2300" spc="150" dirty="0">
                <a:solidFill>
                  <a:srgbClr val="231F20"/>
                </a:solidFill>
                <a:latin typeface="Calibri"/>
                <a:cs typeface="Calibri"/>
              </a:rPr>
              <a:t>suis</a:t>
            </a:r>
            <a:r>
              <a:rPr sz="2300" spc="325" dirty="0">
                <a:solidFill>
                  <a:srgbClr val="231F20"/>
                </a:solidFill>
                <a:latin typeface="Calibri"/>
                <a:cs typeface="Calibri"/>
              </a:rPr>
              <a:t> </a:t>
            </a:r>
            <a:r>
              <a:rPr sz="2300" spc="105" dirty="0">
                <a:solidFill>
                  <a:srgbClr val="231F20"/>
                </a:solidFill>
                <a:latin typeface="Calibri"/>
                <a:cs typeface="Calibri"/>
              </a:rPr>
              <a:t>ensuite </a:t>
            </a:r>
            <a:r>
              <a:rPr sz="2300" spc="125" dirty="0">
                <a:solidFill>
                  <a:srgbClr val="231F20"/>
                </a:solidFill>
                <a:latin typeface="Calibri"/>
                <a:cs typeface="Calibri"/>
              </a:rPr>
              <a:t>redirigé</a:t>
            </a:r>
            <a:r>
              <a:rPr sz="2300" spc="330" dirty="0">
                <a:solidFill>
                  <a:srgbClr val="231F20"/>
                </a:solidFill>
                <a:latin typeface="Calibri"/>
                <a:cs typeface="Calibri"/>
              </a:rPr>
              <a:t> </a:t>
            </a:r>
            <a:r>
              <a:rPr sz="2300" spc="95" dirty="0">
                <a:solidFill>
                  <a:srgbClr val="231F20"/>
                </a:solidFill>
                <a:latin typeface="Calibri"/>
                <a:cs typeface="Calibri"/>
              </a:rPr>
              <a:t>vers</a:t>
            </a:r>
            <a:r>
              <a:rPr sz="2300" spc="335" dirty="0">
                <a:solidFill>
                  <a:srgbClr val="231F20"/>
                </a:solidFill>
                <a:latin typeface="Calibri"/>
                <a:cs typeface="Calibri"/>
              </a:rPr>
              <a:t> </a:t>
            </a:r>
            <a:r>
              <a:rPr sz="2300" spc="85" dirty="0">
                <a:solidFill>
                  <a:srgbClr val="231F20"/>
                </a:solidFill>
                <a:latin typeface="Calibri"/>
                <a:cs typeface="Calibri"/>
              </a:rPr>
              <a:t>une</a:t>
            </a:r>
            <a:r>
              <a:rPr sz="2300" spc="330" dirty="0">
                <a:solidFill>
                  <a:srgbClr val="231F20"/>
                </a:solidFill>
                <a:latin typeface="Calibri"/>
                <a:cs typeface="Calibri"/>
              </a:rPr>
              <a:t> </a:t>
            </a:r>
            <a:r>
              <a:rPr sz="2300" spc="114" dirty="0">
                <a:solidFill>
                  <a:srgbClr val="231F20"/>
                </a:solidFill>
                <a:latin typeface="Calibri"/>
                <a:cs typeface="Calibri"/>
              </a:rPr>
              <a:t>page</a:t>
            </a:r>
            <a:r>
              <a:rPr sz="2300" spc="330" dirty="0">
                <a:solidFill>
                  <a:srgbClr val="231F20"/>
                </a:solidFill>
                <a:latin typeface="Calibri"/>
                <a:cs typeface="Calibri"/>
              </a:rPr>
              <a:t> </a:t>
            </a:r>
            <a:r>
              <a:rPr sz="2300" spc="75" dirty="0">
                <a:solidFill>
                  <a:srgbClr val="231F20"/>
                </a:solidFill>
                <a:latin typeface="Calibri"/>
                <a:cs typeface="Calibri"/>
              </a:rPr>
              <a:t>où </a:t>
            </a:r>
            <a:r>
              <a:rPr sz="2300" dirty="0">
                <a:solidFill>
                  <a:srgbClr val="231F20"/>
                </a:solidFill>
                <a:latin typeface="Calibri"/>
                <a:cs typeface="Calibri"/>
              </a:rPr>
              <a:t>on</a:t>
            </a:r>
            <a:r>
              <a:rPr sz="2300" spc="310" dirty="0">
                <a:solidFill>
                  <a:srgbClr val="231F20"/>
                </a:solidFill>
                <a:latin typeface="Calibri"/>
                <a:cs typeface="Calibri"/>
              </a:rPr>
              <a:t> </a:t>
            </a:r>
            <a:r>
              <a:rPr sz="2300" dirty="0">
                <a:solidFill>
                  <a:srgbClr val="231F20"/>
                </a:solidFill>
                <a:latin typeface="Calibri"/>
                <a:cs typeface="Calibri"/>
              </a:rPr>
              <a:t>me</a:t>
            </a:r>
            <a:r>
              <a:rPr sz="2300" spc="315" dirty="0">
                <a:solidFill>
                  <a:srgbClr val="231F20"/>
                </a:solidFill>
                <a:latin typeface="Calibri"/>
                <a:cs typeface="Calibri"/>
              </a:rPr>
              <a:t> </a:t>
            </a:r>
            <a:r>
              <a:rPr sz="2300" spc="65" dirty="0">
                <a:solidFill>
                  <a:srgbClr val="231F20"/>
                </a:solidFill>
                <a:latin typeface="Calibri"/>
                <a:cs typeface="Calibri"/>
              </a:rPr>
              <a:t>demande</a:t>
            </a:r>
            <a:r>
              <a:rPr sz="2300" spc="320" dirty="0">
                <a:solidFill>
                  <a:srgbClr val="231F20"/>
                </a:solidFill>
                <a:latin typeface="Calibri"/>
                <a:cs typeface="Calibri"/>
              </a:rPr>
              <a:t> </a:t>
            </a:r>
            <a:r>
              <a:rPr sz="2300" b="1" spc="50" dirty="0">
                <a:solidFill>
                  <a:srgbClr val="231F20"/>
                </a:solidFill>
                <a:latin typeface="Calibri"/>
                <a:cs typeface="Calibri"/>
              </a:rPr>
              <a:t>mon</a:t>
            </a:r>
            <a:r>
              <a:rPr sz="2300" b="1" spc="315" dirty="0">
                <a:solidFill>
                  <a:srgbClr val="231F20"/>
                </a:solidFill>
                <a:latin typeface="Calibri"/>
                <a:cs typeface="Calibri"/>
              </a:rPr>
              <a:t> </a:t>
            </a:r>
            <a:r>
              <a:rPr sz="2300" b="1" spc="50" dirty="0">
                <a:solidFill>
                  <a:srgbClr val="231F20"/>
                </a:solidFill>
                <a:latin typeface="Calibri"/>
                <a:cs typeface="Calibri"/>
              </a:rPr>
              <a:t>code </a:t>
            </a:r>
            <a:r>
              <a:rPr sz="2300" b="1" dirty="0">
                <a:solidFill>
                  <a:srgbClr val="231F20"/>
                </a:solidFill>
                <a:latin typeface="Calibri"/>
                <a:cs typeface="Calibri"/>
              </a:rPr>
              <a:t>de</a:t>
            </a:r>
            <a:r>
              <a:rPr sz="2300" b="1" spc="-5" dirty="0">
                <a:solidFill>
                  <a:srgbClr val="231F20"/>
                </a:solidFill>
                <a:latin typeface="Calibri"/>
                <a:cs typeface="Calibri"/>
              </a:rPr>
              <a:t> </a:t>
            </a:r>
            <a:r>
              <a:rPr sz="2300" b="1" spc="90" dirty="0">
                <a:solidFill>
                  <a:srgbClr val="231F20"/>
                </a:solidFill>
                <a:latin typeface="Calibri"/>
                <a:cs typeface="Calibri"/>
              </a:rPr>
              <a:t>carte</a:t>
            </a:r>
            <a:r>
              <a:rPr sz="2300" b="1" spc="5" dirty="0">
                <a:solidFill>
                  <a:srgbClr val="231F20"/>
                </a:solidFill>
                <a:latin typeface="Calibri"/>
                <a:cs typeface="Calibri"/>
              </a:rPr>
              <a:t> </a:t>
            </a:r>
            <a:r>
              <a:rPr sz="2300" b="1" spc="-10" dirty="0">
                <a:solidFill>
                  <a:srgbClr val="231F20"/>
                </a:solidFill>
                <a:latin typeface="Calibri"/>
                <a:cs typeface="Calibri"/>
              </a:rPr>
              <a:t>bleue.</a:t>
            </a:r>
            <a:endParaRPr sz="2300" b="1" dirty="0">
              <a:latin typeface="Calibri"/>
              <a:cs typeface="Calibri"/>
            </a:endParaRPr>
          </a:p>
        </p:txBody>
      </p:sp>
      <p:sp>
        <p:nvSpPr>
          <p:cNvPr id="8" name="object 13">
            <a:extLst>
              <a:ext uri="{FF2B5EF4-FFF2-40B4-BE49-F238E27FC236}">
                <a16:creationId xmlns:a16="http://schemas.microsoft.com/office/drawing/2014/main" id="{F48407AB-5450-3602-C9D0-D770CD8714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039C2CFA-4AC1-38C8-7658-4B1C26270E7C}"/>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98A8F16-3467-5A21-D887-FD7F19C23C0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661763D9-5450-A27D-A143-AEC9D7F4A1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DAB34D96-EC63-9AC0-6B6F-A8847FB8C76C}"/>
              </a:ext>
            </a:extLst>
          </p:cNvPr>
          <p:cNvPicPr/>
          <p:nvPr/>
        </p:nvPicPr>
        <p:blipFill>
          <a:blip r:embed="rId5"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A64B549F-BEC9-B160-A9C5-146339947AB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57B810E3-6A89-CBD3-130C-63F62796CC3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9607A7F0-DA04-2806-93B5-B92DE7184C4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A90650AE-10BE-C83E-01D7-013CF07DE6C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587541E3-82C2-1BC2-D106-C73E0CE5D72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50E926F-8894-8D3B-F24B-C21DD217D6A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41743E5-103C-8B8E-527A-B7EC6AB2F539}"/>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81889570-C29C-A1C0-0BB1-1793D9AB71C0}"/>
              </a:ext>
            </a:extLst>
          </p:cNvPr>
          <p:cNvPicPr/>
          <p:nvPr/>
        </p:nvPicPr>
        <p:blipFill>
          <a:blip r:embed="rId6"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0DA62813-50BA-3B3A-33F1-F63E474205A0}"/>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A66073EA-FBE3-D8A1-2C4A-CB0D198A7C7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24E0968D-7303-A1CF-9725-B035CF0BA4B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9D4998D0-2802-4875-4391-9278763EB31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E2DFF69-F3E2-3C89-D217-207D281B7DB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7E37D0A-FE94-AB5A-3FB3-650B32650AD5}"/>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69456" y="1821843"/>
            <a:ext cx="3957954" cy="5503545"/>
          </a:xfrm>
          <a:prstGeom prst="rect">
            <a:avLst/>
          </a:prstGeom>
        </p:spPr>
        <p:txBody>
          <a:bodyPr vert="horz" wrap="square" lIns="0" tIns="12065" rIns="0" bIns="0" rtlCol="0">
            <a:spAutoFit/>
          </a:bodyPr>
          <a:lstStyle/>
          <a:p>
            <a:pPr marL="12700" marR="5080" indent="635" algn="just">
              <a:lnSpc>
                <a:spcPct val="120200"/>
              </a:lnSpc>
              <a:spcBef>
                <a:spcPts val="95"/>
              </a:spcBef>
            </a:pPr>
            <a:r>
              <a:rPr sz="2300" spc="90" dirty="0">
                <a:solidFill>
                  <a:srgbClr val="231F20"/>
                </a:solidFill>
                <a:latin typeface="Calibri"/>
                <a:cs typeface="Calibri"/>
              </a:rPr>
              <a:t>À</a:t>
            </a:r>
            <a:r>
              <a:rPr sz="2300" spc="730" dirty="0">
                <a:solidFill>
                  <a:srgbClr val="231F20"/>
                </a:solidFill>
                <a:latin typeface="Calibri"/>
                <a:cs typeface="Calibri"/>
              </a:rPr>
              <a:t> </a:t>
            </a:r>
            <a:r>
              <a:rPr sz="2300" spc="155" dirty="0">
                <a:solidFill>
                  <a:srgbClr val="231F20"/>
                </a:solidFill>
                <a:latin typeface="Calibri"/>
                <a:cs typeface="Calibri"/>
              </a:rPr>
              <a:t>l</a:t>
            </a:r>
            <a:r>
              <a:rPr sz="2300" spc="-260" dirty="0">
                <a:solidFill>
                  <a:srgbClr val="231F20"/>
                </a:solidFill>
                <a:latin typeface="Calibri"/>
                <a:cs typeface="Calibri"/>
              </a:rPr>
              <a:t> </a:t>
            </a:r>
            <a:r>
              <a:rPr sz="2300" spc="-35" dirty="0">
                <a:solidFill>
                  <a:srgbClr val="231F20"/>
                </a:solidFill>
                <a:latin typeface="Calibri"/>
                <a:cs typeface="Calibri"/>
              </a:rPr>
              <a:t>’</a:t>
            </a:r>
            <a:r>
              <a:rPr sz="2300" spc="-315" dirty="0">
                <a:solidFill>
                  <a:srgbClr val="231F20"/>
                </a:solidFill>
                <a:latin typeface="Calibri"/>
                <a:cs typeface="Calibri"/>
              </a:rPr>
              <a:t> </a:t>
            </a:r>
            <a:r>
              <a:rPr sz="2300" spc="260" dirty="0">
                <a:solidFill>
                  <a:srgbClr val="231F20"/>
                </a:solidFill>
                <a:latin typeface="Calibri"/>
                <a:cs typeface="Calibri"/>
              </a:rPr>
              <a:t>étape</a:t>
            </a:r>
            <a:r>
              <a:rPr sz="2300" spc="725" dirty="0">
                <a:solidFill>
                  <a:srgbClr val="231F20"/>
                </a:solidFill>
                <a:latin typeface="Calibri"/>
                <a:cs typeface="Calibri"/>
              </a:rPr>
              <a:t> </a:t>
            </a:r>
            <a:r>
              <a:rPr sz="2300" spc="285" dirty="0">
                <a:solidFill>
                  <a:srgbClr val="231F20"/>
                </a:solidFill>
                <a:latin typeface="Calibri"/>
                <a:cs typeface="Calibri"/>
              </a:rPr>
              <a:t>d’après,</a:t>
            </a:r>
            <a:r>
              <a:rPr sz="2300" spc="725" dirty="0">
                <a:solidFill>
                  <a:srgbClr val="231F20"/>
                </a:solidFill>
                <a:latin typeface="Calibri"/>
                <a:cs typeface="Calibri"/>
              </a:rPr>
              <a:t> </a:t>
            </a:r>
            <a:r>
              <a:rPr sz="2300" spc="160" dirty="0">
                <a:solidFill>
                  <a:srgbClr val="231F20"/>
                </a:solidFill>
                <a:latin typeface="Calibri"/>
                <a:cs typeface="Calibri"/>
              </a:rPr>
              <a:t>on</a:t>
            </a:r>
            <a:r>
              <a:rPr sz="2300" spc="725" dirty="0">
                <a:solidFill>
                  <a:srgbClr val="231F20"/>
                </a:solidFill>
                <a:latin typeface="Calibri"/>
                <a:cs typeface="Calibri"/>
              </a:rPr>
              <a:t> </a:t>
            </a:r>
            <a:r>
              <a:rPr sz="2300" spc="155" dirty="0">
                <a:solidFill>
                  <a:srgbClr val="231F20"/>
                </a:solidFill>
                <a:latin typeface="Calibri"/>
                <a:cs typeface="Calibri"/>
              </a:rPr>
              <a:t>me</a:t>
            </a:r>
            <a:r>
              <a:rPr sz="2300" spc="-235" dirty="0">
                <a:solidFill>
                  <a:srgbClr val="231F20"/>
                </a:solidFill>
                <a:latin typeface="Calibri"/>
                <a:cs typeface="Calibri"/>
              </a:rPr>
              <a:t> </a:t>
            </a:r>
            <a:r>
              <a:rPr sz="2300" spc="10" dirty="0">
                <a:solidFill>
                  <a:srgbClr val="231F20"/>
                </a:solidFill>
                <a:latin typeface="Calibri"/>
                <a:cs typeface="Calibri"/>
              </a:rPr>
              <a:t>demande</a:t>
            </a:r>
            <a:r>
              <a:rPr sz="2300" spc="-40"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rentrer</a:t>
            </a:r>
            <a:r>
              <a:rPr sz="2300" spc="-40" dirty="0">
                <a:solidFill>
                  <a:srgbClr val="231F20"/>
                </a:solidFill>
                <a:latin typeface="Calibri"/>
                <a:cs typeface="Calibri"/>
              </a:rPr>
              <a:t> </a:t>
            </a:r>
            <a:r>
              <a:rPr sz="2300" spc="60" dirty="0">
                <a:solidFill>
                  <a:srgbClr val="231F20"/>
                </a:solidFill>
                <a:latin typeface="Calibri"/>
                <a:cs typeface="Calibri"/>
              </a:rPr>
              <a:t>le</a:t>
            </a:r>
            <a:r>
              <a:rPr sz="2300" spc="-40" dirty="0">
                <a:solidFill>
                  <a:srgbClr val="231F20"/>
                </a:solidFill>
                <a:latin typeface="Calibri"/>
                <a:cs typeface="Calibri"/>
              </a:rPr>
              <a:t> </a:t>
            </a:r>
            <a:r>
              <a:rPr sz="2300" spc="10" dirty="0">
                <a:solidFill>
                  <a:srgbClr val="231F20"/>
                </a:solidFill>
                <a:latin typeface="Calibri"/>
                <a:cs typeface="Calibri"/>
              </a:rPr>
              <a:t>code</a:t>
            </a:r>
            <a:r>
              <a:rPr sz="2300" spc="-40" dirty="0">
                <a:solidFill>
                  <a:srgbClr val="231F20"/>
                </a:solidFill>
                <a:latin typeface="Calibri"/>
                <a:cs typeface="Calibri"/>
              </a:rPr>
              <a:t> </a:t>
            </a:r>
            <a:r>
              <a:rPr sz="2300" spc="10" dirty="0">
                <a:solidFill>
                  <a:srgbClr val="231F20"/>
                </a:solidFill>
                <a:latin typeface="Calibri"/>
                <a:cs typeface="Calibri"/>
              </a:rPr>
              <a:t>que</a:t>
            </a:r>
            <a:r>
              <a:rPr sz="2300" spc="5" dirty="0">
                <a:solidFill>
                  <a:srgbClr val="231F20"/>
                </a:solidFill>
                <a:latin typeface="Calibri"/>
                <a:cs typeface="Calibri"/>
              </a:rPr>
              <a:t> </a:t>
            </a:r>
            <a:r>
              <a:rPr sz="2300" spc="75" dirty="0">
                <a:solidFill>
                  <a:srgbClr val="231F20"/>
                </a:solidFill>
                <a:latin typeface="Calibri"/>
                <a:cs typeface="Calibri"/>
              </a:rPr>
              <a:t>j’ai</a:t>
            </a:r>
            <a:r>
              <a:rPr sz="2300" spc="215" dirty="0">
                <a:solidFill>
                  <a:srgbClr val="231F20"/>
                </a:solidFill>
                <a:latin typeface="Calibri"/>
                <a:cs typeface="Calibri"/>
              </a:rPr>
              <a:t> </a:t>
            </a:r>
            <a:r>
              <a:rPr sz="2300" spc="65" dirty="0">
                <a:solidFill>
                  <a:srgbClr val="231F20"/>
                </a:solidFill>
                <a:latin typeface="Calibri"/>
                <a:cs typeface="Calibri"/>
              </a:rPr>
              <a:t>reçu</a:t>
            </a:r>
            <a:r>
              <a:rPr sz="2300" spc="215" dirty="0">
                <a:solidFill>
                  <a:srgbClr val="231F20"/>
                </a:solidFill>
                <a:latin typeface="Calibri"/>
                <a:cs typeface="Calibri"/>
              </a:rPr>
              <a:t> </a:t>
            </a:r>
            <a:r>
              <a:rPr sz="2300" spc="65" dirty="0">
                <a:solidFill>
                  <a:srgbClr val="231F20"/>
                </a:solidFill>
                <a:latin typeface="Calibri"/>
                <a:cs typeface="Calibri"/>
              </a:rPr>
              <a:t>par</a:t>
            </a:r>
            <a:r>
              <a:rPr sz="2300" spc="215" dirty="0">
                <a:solidFill>
                  <a:srgbClr val="231F20"/>
                </a:solidFill>
                <a:latin typeface="Calibri"/>
                <a:cs typeface="Calibri"/>
              </a:rPr>
              <a:t> </a:t>
            </a:r>
            <a:r>
              <a:rPr sz="2300" spc="130" dirty="0">
                <a:solidFill>
                  <a:srgbClr val="231F20"/>
                </a:solidFill>
                <a:latin typeface="Calibri"/>
                <a:cs typeface="Calibri"/>
              </a:rPr>
              <a:t>SMS</a:t>
            </a:r>
            <a:r>
              <a:rPr sz="2300" spc="215" dirty="0">
                <a:solidFill>
                  <a:srgbClr val="231F20"/>
                </a:solidFill>
                <a:latin typeface="Calibri"/>
                <a:cs typeface="Calibri"/>
              </a:rPr>
              <a:t> </a:t>
            </a:r>
            <a:r>
              <a:rPr sz="2300" spc="45" dirty="0">
                <a:solidFill>
                  <a:srgbClr val="231F20"/>
                </a:solidFill>
                <a:latin typeface="Calibri"/>
                <a:cs typeface="Calibri"/>
              </a:rPr>
              <a:t>pour</a:t>
            </a:r>
            <a:r>
              <a:rPr sz="2300" spc="215" dirty="0">
                <a:solidFill>
                  <a:srgbClr val="231F20"/>
                </a:solidFill>
                <a:latin typeface="Calibri"/>
                <a:cs typeface="Calibri"/>
              </a:rPr>
              <a:t> </a:t>
            </a:r>
            <a:r>
              <a:rPr sz="2300" spc="80" dirty="0">
                <a:solidFill>
                  <a:srgbClr val="231F20"/>
                </a:solidFill>
                <a:latin typeface="Calibri"/>
                <a:cs typeface="Calibri"/>
              </a:rPr>
              <a:t>valider</a:t>
            </a:r>
            <a:r>
              <a:rPr sz="2300" spc="50" dirty="0">
                <a:solidFill>
                  <a:srgbClr val="231F20"/>
                </a:solidFill>
                <a:latin typeface="Calibri"/>
                <a:cs typeface="Calibri"/>
              </a:rPr>
              <a:t> </a:t>
            </a:r>
            <a:r>
              <a:rPr sz="2300" spc="175" dirty="0">
                <a:solidFill>
                  <a:srgbClr val="231F20"/>
                </a:solidFill>
                <a:latin typeface="Calibri"/>
                <a:cs typeface="Calibri"/>
              </a:rPr>
              <a:t>le</a:t>
            </a:r>
            <a:r>
              <a:rPr sz="2300" spc="585" dirty="0">
                <a:solidFill>
                  <a:srgbClr val="231F20"/>
                </a:solidFill>
                <a:latin typeface="Calibri"/>
                <a:cs typeface="Calibri"/>
              </a:rPr>
              <a:t> </a:t>
            </a:r>
            <a:r>
              <a:rPr sz="2300" spc="225" dirty="0">
                <a:solidFill>
                  <a:srgbClr val="231F20"/>
                </a:solidFill>
                <a:latin typeface="Calibri"/>
                <a:cs typeface="Calibri"/>
              </a:rPr>
              <a:t>paiement,</a:t>
            </a:r>
            <a:r>
              <a:rPr sz="2300" spc="585" dirty="0">
                <a:solidFill>
                  <a:srgbClr val="231F20"/>
                </a:solidFill>
                <a:latin typeface="Calibri"/>
                <a:cs typeface="Calibri"/>
              </a:rPr>
              <a:t> </a:t>
            </a:r>
            <a:r>
              <a:rPr sz="2300" spc="180" dirty="0">
                <a:solidFill>
                  <a:srgbClr val="231F20"/>
                </a:solidFill>
                <a:latin typeface="Calibri"/>
                <a:cs typeface="Calibri"/>
              </a:rPr>
              <a:t>une</a:t>
            </a:r>
            <a:r>
              <a:rPr sz="2300" spc="585" dirty="0">
                <a:solidFill>
                  <a:srgbClr val="231F20"/>
                </a:solidFill>
                <a:latin typeface="Calibri"/>
                <a:cs typeface="Calibri"/>
              </a:rPr>
              <a:t> </a:t>
            </a:r>
            <a:r>
              <a:rPr sz="2300" spc="250" dirty="0">
                <a:solidFill>
                  <a:srgbClr val="231F20"/>
                </a:solidFill>
                <a:latin typeface="Calibri"/>
                <a:cs typeface="Calibri"/>
              </a:rPr>
              <a:t>sécurité</a:t>
            </a:r>
            <a:r>
              <a:rPr sz="2300" spc="5" dirty="0">
                <a:solidFill>
                  <a:srgbClr val="231F20"/>
                </a:solidFill>
                <a:latin typeface="Calibri"/>
                <a:cs typeface="Calibri"/>
              </a:rPr>
              <a:t> </a:t>
            </a:r>
            <a:r>
              <a:rPr sz="2300" spc="220" dirty="0">
                <a:solidFill>
                  <a:srgbClr val="231F20"/>
                </a:solidFill>
                <a:latin typeface="Calibri"/>
                <a:cs typeface="Calibri"/>
              </a:rPr>
              <a:t>devenue</a:t>
            </a:r>
            <a:r>
              <a:rPr sz="2300" spc="645" dirty="0">
                <a:solidFill>
                  <a:srgbClr val="231F20"/>
                </a:solidFill>
                <a:latin typeface="Calibri"/>
                <a:cs typeface="Calibri"/>
              </a:rPr>
              <a:t> </a:t>
            </a:r>
            <a:r>
              <a:rPr sz="2300" spc="285" dirty="0">
                <a:solidFill>
                  <a:srgbClr val="231F20"/>
                </a:solidFill>
                <a:latin typeface="Calibri"/>
                <a:cs typeface="Calibri"/>
              </a:rPr>
              <a:t>assez</a:t>
            </a:r>
            <a:r>
              <a:rPr sz="2300" spc="645" dirty="0">
                <a:solidFill>
                  <a:srgbClr val="231F20"/>
                </a:solidFill>
                <a:latin typeface="Calibri"/>
                <a:cs typeface="Calibri"/>
              </a:rPr>
              <a:t> </a:t>
            </a:r>
            <a:r>
              <a:rPr sz="2300" spc="275" dirty="0">
                <a:solidFill>
                  <a:srgbClr val="231F20"/>
                </a:solidFill>
                <a:latin typeface="Calibri"/>
                <a:cs typeface="Calibri"/>
              </a:rPr>
              <a:t>habituelle</a:t>
            </a:r>
            <a:r>
              <a:rPr sz="2300" spc="5" dirty="0">
                <a:solidFill>
                  <a:srgbClr val="231F20"/>
                </a:solidFill>
                <a:latin typeface="Calibri"/>
                <a:cs typeface="Calibri"/>
              </a:rPr>
              <a:t> </a:t>
            </a:r>
            <a:r>
              <a:rPr sz="2300" spc="225" dirty="0">
                <a:solidFill>
                  <a:srgbClr val="231F20"/>
                </a:solidFill>
                <a:latin typeface="Calibri"/>
                <a:cs typeface="Calibri"/>
              </a:rPr>
              <a:t>aujourd’</a:t>
            </a:r>
            <a:r>
              <a:rPr sz="2300" spc="-300" dirty="0">
                <a:solidFill>
                  <a:srgbClr val="231F20"/>
                </a:solidFill>
                <a:latin typeface="Calibri"/>
                <a:cs typeface="Calibri"/>
              </a:rPr>
              <a:t> </a:t>
            </a:r>
            <a:r>
              <a:rPr sz="2300" spc="225" dirty="0">
                <a:solidFill>
                  <a:srgbClr val="231F20"/>
                </a:solidFill>
                <a:latin typeface="Calibri"/>
                <a:cs typeface="Calibri"/>
              </a:rPr>
              <a:t>hui.</a:t>
            </a:r>
            <a:r>
              <a:rPr sz="2300" spc="600" dirty="0">
                <a:solidFill>
                  <a:srgbClr val="231F20"/>
                </a:solidFill>
                <a:latin typeface="Calibri"/>
                <a:cs typeface="Calibri"/>
              </a:rPr>
              <a:t> </a:t>
            </a:r>
            <a:r>
              <a:rPr sz="2300" spc="210" dirty="0">
                <a:solidFill>
                  <a:srgbClr val="231F20"/>
                </a:solidFill>
                <a:latin typeface="Calibri"/>
                <a:cs typeface="Calibri"/>
              </a:rPr>
              <a:t>Mais</a:t>
            </a:r>
            <a:r>
              <a:rPr sz="2300" spc="600" dirty="0">
                <a:solidFill>
                  <a:srgbClr val="231F20"/>
                </a:solidFill>
                <a:latin typeface="Calibri"/>
                <a:cs typeface="Calibri"/>
              </a:rPr>
              <a:t> </a:t>
            </a:r>
            <a:r>
              <a:rPr sz="2300" spc="210" dirty="0">
                <a:solidFill>
                  <a:srgbClr val="231F20"/>
                </a:solidFill>
                <a:latin typeface="Calibri"/>
                <a:cs typeface="Calibri"/>
              </a:rPr>
              <a:t>c’est</a:t>
            </a:r>
            <a:r>
              <a:rPr sz="2300" spc="600" dirty="0">
                <a:solidFill>
                  <a:srgbClr val="231F20"/>
                </a:solidFill>
                <a:latin typeface="Calibri"/>
                <a:cs typeface="Calibri"/>
              </a:rPr>
              <a:t> </a:t>
            </a:r>
            <a:r>
              <a:rPr sz="2300" spc="220" dirty="0">
                <a:solidFill>
                  <a:srgbClr val="231F20"/>
                </a:solidFill>
                <a:latin typeface="Calibri"/>
                <a:cs typeface="Calibri"/>
              </a:rPr>
              <a:t>là</a:t>
            </a:r>
            <a:r>
              <a:rPr sz="2300" spc="30" dirty="0">
                <a:solidFill>
                  <a:srgbClr val="231F20"/>
                </a:solidFill>
                <a:latin typeface="Calibri"/>
                <a:cs typeface="Calibri"/>
              </a:rPr>
              <a:t> </a:t>
            </a:r>
            <a:r>
              <a:rPr sz="2300" spc="85" dirty="0">
                <a:solidFill>
                  <a:srgbClr val="231F20"/>
                </a:solidFill>
                <a:latin typeface="Calibri"/>
                <a:cs typeface="Calibri"/>
              </a:rPr>
              <a:t>que</a:t>
            </a:r>
            <a:r>
              <a:rPr sz="2300" spc="340" dirty="0">
                <a:solidFill>
                  <a:srgbClr val="231F20"/>
                </a:solidFill>
                <a:latin typeface="Calibri"/>
                <a:cs typeface="Calibri"/>
              </a:rPr>
              <a:t> </a:t>
            </a:r>
            <a:r>
              <a:rPr sz="2300" spc="135" dirty="0">
                <a:solidFill>
                  <a:srgbClr val="231F20"/>
                </a:solidFill>
                <a:latin typeface="Calibri"/>
                <a:cs typeface="Calibri"/>
              </a:rPr>
              <a:t>ça</a:t>
            </a:r>
            <a:r>
              <a:rPr sz="2300" spc="340" dirty="0">
                <a:solidFill>
                  <a:srgbClr val="231F20"/>
                </a:solidFill>
                <a:latin typeface="Calibri"/>
                <a:cs typeface="Calibri"/>
              </a:rPr>
              <a:t> </a:t>
            </a:r>
            <a:r>
              <a:rPr sz="2300" spc="110" dirty="0">
                <a:solidFill>
                  <a:srgbClr val="231F20"/>
                </a:solidFill>
                <a:latin typeface="Calibri"/>
                <a:cs typeface="Calibri"/>
              </a:rPr>
              <a:t>devient</a:t>
            </a:r>
            <a:r>
              <a:rPr sz="2300" spc="340" dirty="0">
                <a:solidFill>
                  <a:srgbClr val="231F20"/>
                </a:solidFill>
                <a:latin typeface="Calibri"/>
                <a:cs typeface="Calibri"/>
              </a:rPr>
              <a:t> </a:t>
            </a:r>
            <a:r>
              <a:rPr sz="2300" spc="155" dirty="0">
                <a:solidFill>
                  <a:srgbClr val="231F20"/>
                </a:solidFill>
                <a:latin typeface="Calibri"/>
                <a:cs typeface="Calibri"/>
              </a:rPr>
              <a:t>croustillant</a:t>
            </a:r>
            <a:r>
              <a:rPr sz="2300" spc="340" dirty="0">
                <a:solidFill>
                  <a:srgbClr val="231F20"/>
                </a:solidFill>
                <a:latin typeface="Calibri"/>
                <a:cs typeface="Calibri"/>
              </a:rPr>
              <a:t> </a:t>
            </a:r>
            <a:r>
              <a:rPr sz="2300" spc="10" dirty="0">
                <a:solidFill>
                  <a:srgbClr val="231F20"/>
                </a:solidFill>
                <a:latin typeface="Calibri"/>
                <a:cs typeface="Calibri"/>
              </a:rPr>
              <a:t>: </a:t>
            </a:r>
            <a:r>
              <a:rPr sz="2300" spc="80" dirty="0">
                <a:solidFill>
                  <a:srgbClr val="231F20"/>
                </a:solidFill>
                <a:latin typeface="Calibri"/>
                <a:cs typeface="Calibri"/>
              </a:rPr>
              <a:t>dans</a:t>
            </a:r>
            <a:r>
              <a:rPr sz="2300" spc="215" dirty="0">
                <a:solidFill>
                  <a:srgbClr val="231F20"/>
                </a:solidFill>
                <a:latin typeface="Calibri"/>
                <a:cs typeface="Calibri"/>
              </a:rPr>
              <a:t> </a:t>
            </a:r>
            <a:r>
              <a:rPr sz="2300" spc="60" dirty="0">
                <a:solidFill>
                  <a:srgbClr val="231F20"/>
                </a:solidFill>
                <a:latin typeface="Calibri"/>
                <a:cs typeface="Calibri"/>
              </a:rPr>
              <a:t>mes</a:t>
            </a:r>
            <a:r>
              <a:rPr sz="2300" spc="220" dirty="0">
                <a:solidFill>
                  <a:srgbClr val="231F20"/>
                </a:solidFill>
                <a:latin typeface="Calibri"/>
                <a:cs typeface="Calibri"/>
              </a:rPr>
              <a:t> </a:t>
            </a:r>
            <a:r>
              <a:rPr sz="2300" spc="125" dirty="0">
                <a:solidFill>
                  <a:srgbClr val="231F20"/>
                </a:solidFill>
                <a:latin typeface="Calibri"/>
                <a:cs typeface="Calibri"/>
              </a:rPr>
              <a:t>SMS</a:t>
            </a:r>
            <a:r>
              <a:rPr sz="2300" spc="215" dirty="0">
                <a:solidFill>
                  <a:srgbClr val="231F20"/>
                </a:solidFill>
                <a:latin typeface="Calibri"/>
                <a:cs typeface="Calibri"/>
              </a:rPr>
              <a:t> </a:t>
            </a:r>
            <a:r>
              <a:rPr sz="2300" spc="55" dirty="0">
                <a:solidFill>
                  <a:srgbClr val="231F20"/>
                </a:solidFill>
                <a:latin typeface="Calibri"/>
                <a:cs typeface="Calibri"/>
              </a:rPr>
              <a:t>ma</a:t>
            </a:r>
            <a:r>
              <a:rPr sz="2300" spc="220" dirty="0">
                <a:solidFill>
                  <a:srgbClr val="231F20"/>
                </a:solidFill>
                <a:latin typeface="Calibri"/>
                <a:cs typeface="Calibri"/>
              </a:rPr>
              <a:t> </a:t>
            </a:r>
            <a:r>
              <a:rPr sz="2300" spc="55" dirty="0">
                <a:solidFill>
                  <a:srgbClr val="231F20"/>
                </a:solidFill>
                <a:latin typeface="Calibri"/>
                <a:cs typeface="Calibri"/>
              </a:rPr>
              <a:t>banque</a:t>
            </a:r>
            <a:r>
              <a:rPr sz="2300" spc="220" dirty="0">
                <a:solidFill>
                  <a:srgbClr val="231F20"/>
                </a:solidFill>
                <a:latin typeface="Calibri"/>
                <a:cs typeface="Calibri"/>
              </a:rPr>
              <a:t> </a:t>
            </a:r>
            <a:r>
              <a:rPr sz="2300" spc="40" dirty="0">
                <a:solidFill>
                  <a:srgbClr val="231F20"/>
                </a:solidFill>
                <a:latin typeface="Calibri"/>
                <a:cs typeface="Calibri"/>
              </a:rPr>
              <a:t>me</a:t>
            </a:r>
            <a:r>
              <a:rPr sz="2300" spc="35" dirty="0">
                <a:solidFill>
                  <a:srgbClr val="231F20"/>
                </a:solidFill>
                <a:latin typeface="Calibri"/>
                <a:cs typeface="Calibri"/>
              </a:rPr>
              <a:t> </a:t>
            </a:r>
            <a:r>
              <a:rPr sz="2300" spc="130" dirty="0">
                <a:solidFill>
                  <a:srgbClr val="231F20"/>
                </a:solidFill>
                <a:latin typeface="Calibri"/>
                <a:cs typeface="Calibri"/>
              </a:rPr>
              <a:t>dit</a:t>
            </a:r>
            <a:r>
              <a:rPr sz="2300" spc="420" dirty="0">
                <a:solidFill>
                  <a:srgbClr val="231F20"/>
                </a:solidFill>
                <a:latin typeface="Calibri"/>
                <a:cs typeface="Calibri"/>
              </a:rPr>
              <a:t> </a:t>
            </a:r>
            <a:r>
              <a:rPr sz="2300" spc="110" dirty="0">
                <a:solidFill>
                  <a:srgbClr val="231F20"/>
                </a:solidFill>
                <a:latin typeface="Calibri"/>
                <a:cs typeface="Calibri"/>
              </a:rPr>
              <a:t>que</a:t>
            </a:r>
            <a:r>
              <a:rPr sz="2300" spc="420" dirty="0">
                <a:solidFill>
                  <a:srgbClr val="231F20"/>
                </a:solidFill>
                <a:latin typeface="Calibri"/>
                <a:cs typeface="Calibri"/>
              </a:rPr>
              <a:t> </a:t>
            </a:r>
            <a:r>
              <a:rPr sz="2300" spc="135" dirty="0">
                <a:solidFill>
                  <a:srgbClr val="231F20"/>
                </a:solidFill>
                <a:latin typeface="Calibri"/>
                <a:cs typeface="Calibri"/>
              </a:rPr>
              <a:t>le</a:t>
            </a:r>
            <a:r>
              <a:rPr sz="2300" spc="420" dirty="0">
                <a:solidFill>
                  <a:srgbClr val="231F20"/>
                </a:solidFill>
                <a:latin typeface="Calibri"/>
                <a:cs typeface="Calibri"/>
              </a:rPr>
              <a:t> </a:t>
            </a:r>
            <a:r>
              <a:rPr sz="2300" spc="120" dirty="0">
                <a:solidFill>
                  <a:srgbClr val="231F20"/>
                </a:solidFill>
                <a:latin typeface="Calibri"/>
                <a:cs typeface="Calibri"/>
              </a:rPr>
              <a:t>code</a:t>
            </a:r>
            <a:r>
              <a:rPr sz="2300" spc="415" dirty="0">
                <a:solidFill>
                  <a:srgbClr val="231F20"/>
                </a:solidFill>
                <a:latin typeface="Calibri"/>
                <a:cs typeface="Calibri"/>
              </a:rPr>
              <a:t> </a:t>
            </a:r>
            <a:r>
              <a:rPr sz="2300" spc="100" dirty="0">
                <a:solidFill>
                  <a:srgbClr val="231F20"/>
                </a:solidFill>
                <a:latin typeface="Calibri"/>
                <a:cs typeface="Calibri"/>
              </a:rPr>
              <a:t>en</a:t>
            </a:r>
            <a:r>
              <a:rPr sz="2300" spc="420" dirty="0">
                <a:solidFill>
                  <a:srgbClr val="231F20"/>
                </a:solidFill>
                <a:latin typeface="Calibri"/>
                <a:cs typeface="Calibri"/>
              </a:rPr>
              <a:t> </a:t>
            </a:r>
            <a:r>
              <a:rPr sz="2300" spc="175" dirty="0">
                <a:solidFill>
                  <a:srgbClr val="231F20"/>
                </a:solidFill>
                <a:latin typeface="Calibri"/>
                <a:cs typeface="Calibri"/>
              </a:rPr>
              <a:t>question</a:t>
            </a:r>
            <a:r>
              <a:rPr sz="2300" spc="155" dirty="0">
                <a:solidFill>
                  <a:srgbClr val="231F20"/>
                </a:solidFill>
                <a:latin typeface="Calibri"/>
                <a:cs typeface="Calibri"/>
              </a:rPr>
              <a:t> </a:t>
            </a:r>
            <a:r>
              <a:rPr sz="2300" spc="35" dirty="0">
                <a:solidFill>
                  <a:srgbClr val="231F20"/>
                </a:solidFill>
                <a:latin typeface="Calibri"/>
                <a:cs typeface="Calibri"/>
              </a:rPr>
              <a:t>correspond</a:t>
            </a:r>
            <a:r>
              <a:rPr sz="2300" spc="-10" dirty="0">
                <a:solidFill>
                  <a:srgbClr val="231F20"/>
                </a:solidFill>
                <a:latin typeface="Calibri"/>
                <a:cs typeface="Calibri"/>
              </a:rPr>
              <a:t> </a:t>
            </a:r>
            <a:r>
              <a:rPr sz="2300" spc="40" dirty="0">
                <a:solidFill>
                  <a:srgbClr val="231F20"/>
                </a:solidFill>
                <a:latin typeface="Calibri"/>
                <a:cs typeface="Calibri"/>
              </a:rPr>
              <a:t>à...</a:t>
            </a:r>
            <a:endParaRPr sz="2300">
              <a:latin typeface="Calibri"/>
              <a:cs typeface="Calibri"/>
            </a:endParaRPr>
          </a:p>
          <a:p>
            <a:pPr marL="12700" marR="43815" algn="just">
              <a:lnSpc>
                <a:spcPct val="120200"/>
              </a:lnSpc>
            </a:pPr>
            <a:r>
              <a:rPr sz="2300" dirty="0">
                <a:solidFill>
                  <a:srgbClr val="231F20"/>
                </a:solidFill>
                <a:latin typeface="Calibri"/>
                <a:cs typeface="Calibri"/>
              </a:rPr>
              <a:t>...</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dirty="0">
                <a:solidFill>
                  <a:srgbClr val="231F20"/>
                </a:solidFill>
                <a:latin typeface="Calibri"/>
                <a:cs typeface="Calibri"/>
              </a:rPr>
              <a:t>paiement</a:t>
            </a:r>
            <a:r>
              <a:rPr sz="2300" spc="225"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70" dirty="0">
                <a:solidFill>
                  <a:srgbClr val="231F20"/>
                </a:solidFill>
                <a:latin typeface="Calibri"/>
                <a:cs typeface="Calibri"/>
              </a:rPr>
              <a:t>900,89</a:t>
            </a:r>
            <a:r>
              <a:rPr sz="2300" spc="225" dirty="0">
                <a:solidFill>
                  <a:srgbClr val="231F20"/>
                </a:solidFill>
                <a:latin typeface="Calibri"/>
                <a:cs typeface="Calibri"/>
              </a:rPr>
              <a:t> </a:t>
            </a:r>
            <a:r>
              <a:rPr sz="2300" spc="55" dirty="0">
                <a:solidFill>
                  <a:srgbClr val="231F20"/>
                </a:solidFill>
                <a:latin typeface="Calibri"/>
                <a:cs typeface="Calibri"/>
              </a:rPr>
              <a:t>BYN </a:t>
            </a:r>
            <a:r>
              <a:rPr sz="2300" dirty="0">
                <a:solidFill>
                  <a:srgbClr val="231F20"/>
                </a:solidFill>
                <a:latin typeface="Calibri"/>
                <a:cs typeface="Calibri"/>
              </a:rPr>
              <a:t>(roubles</a:t>
            </a:r>
            <a:r>
              <a:rPr sz="2300" spc="295" dirty="0">
                <a:solidFill>
                  <a:srgbClr val="231F20"/>
                </a:solidFill>
                <a:latin typeface="Calibri"/>
                <a:cs typeface="Calibri"/>
              </a:rPr>
              <a:t> </a:t>
            </a:r>
            <a:r>
              <a:rPr sz="2300" spc="60" dirty="0">
                <a:solidFill>
                  <a:srgbClr val="231F20"/>
                </a:solidFill>
                <a:latin typeface="Calibri"/>
                <a:cs typeface="Calibri"/>
              </a:rPr>
              <a:t>biélorusses).</a:t>
            </a:r>
            <a:r>
              <a:rPr sz="2300" spc="295" dirty="0">
                <a:solidFill>
                  <a:srgbClr val="231F20"/>
                </a:solidFill>
                <a:latin typeface="Calibri"/>
                <a:cs typeface="Calibri"/>
              </a:rPr>
              <a:t> </a:t>
            </a:r>
            <a:r>
              <a:rPr sz="2300" dirty="0">
                <a:solidFill>
                  <a:srgbClr val="231F20"/>
                </a:solidFill>
                <a:latin typeface="Calibri"/>
                <a:cs typeface="Calibri"/>
              </a:rPr>
              <a:t>Très</a:t>
            </a:r>
            <a:r>
              <a:rPr sz="2300" spc="300" dirty="0">
                <a:solidFill>
                  <a:srgbClr val="231F20"/>
                </a:solidFill>
                <a:latin typeface="Calibri"/>
                <a:cs typeface="Calibri"/>
              </a:rPr>
              <a:t> </a:t>
            </a:r>
            <a:r>
              <a:rPr sz="2300" spc="-20" dirty="0">
                <a:solidFill>
                  <a:srgbClr val="231F20"/>
                </a:solidFill>
                <a:latin typeface="Calibri"/>
                <a:cs typeface="Calibri"/>
              </a:rPr>
              <a:t>très </a:t>
            </a:r>
            <a:r>
              <a:rPr sz="2300" spc="40" dirty="0">
                <a:solidFill>
                  <a:srgbClr val="231F20"/>
                </a:solidFill>
                <a:latin typeface="Calibri"/>
                <a:cs typeface="Calibri"/>
              </a:rPr>
              <a:t>chelou.</a:t>
            </a:r>
            <a:endParaRPr sz="2300">
              <a:latin typeface="Calibri"/>
              <a:cs typeface="Calibri"/>
            </a:endParaRPr>
          </a:p>
        </p:txBody>
      </p:sp>
      <p:sp>
        <p:nvSpPr>
          <p:cNvPr id="3" name="object 3"/>
          <p:cNvSpPr txBox="1"/>
          <p:nvPr/>
        </p:nvSpPr>
        <p:spPr>
          <a:xfrm>
            <a:off x="5729884" y="1821843"/>
            <a:ext cx="4193540" cy="2553970"/>
          </a:xfrm>
          <a:prstGeom prst="rect">
            <a:avLst/>
          </a:prstGeom>
        </p:spPr>
        <p:txBody>
          <a:bodyPr vert="horz" wrap="square" lIns="0" tIns="12065" rIns="0" bIns="0" rtlCol="0">
            <a:spAutoFit/>
          </a:bodyPr>
          <a:lstStyle/>
          <a:p>
            <a:pPr marL="12700" marR="5080" algn="just">
              <a:lnSpc>
                <a:spcPct val="120200"/>
              </a:lnSpc>
              <a:spcBef>
                <a:spcPts val="95"/>
              </a:spcBef>
            </a:pPr>
            <a:r>
              <a:rPr sz="2300" spc="150" dirty="0">
                <a:solidFill>
                  <a:srgbClr val="231F20"/>
                </a:solidFill>
                <a:latin typeface="Calibri"/>
                <a:cs typeface="Calibri"/>
              </a:rPr>
              <a:t>Je</a:t>
            </a:r>
            <a:r>
              <a:rPr sz="2300" spc="45" dirty="0">
                <a:solidFill>
                  <a:srgbClr val="231F20"/>
                </a:solidFill>
                <a:latin typeface="Calibri"/>
                <a:cs typeface="Calibri"/>
              </a:rPr>
              <a:t> </a:t>
            </a:r>
            <a:r>
              <a:rPr sz="2300" dirty="0">
                <a:solidFill>
                  <a:srgbClr val="231F20"/>
                </a:solidFill>
                <a:latin typeface="Calibri"/>
                <a:cs typeface="Calibri"/>
              </a:rPr>
              <a:t>recontacte</a:t>
            </a:r>
            <a:r>
              <a:rPr sz="2300" spc="55" dirty="0">
                <a:solidFill>
                  <a:srgbClr val="231F20"/>
                </a:solidFill>
                <a:latin typeface="Calibri"/>
                <a:cs typeface="Calibri"/>
              </a:rPr>
              <a:t> </a:t>
            </a:r>
            <a:r>
              <a:rPr sz="2300" spc="65" dirty="0">
                <a:solidFill>
                  <a:srgbClr val="231F20"/>
                </a:solidFill>
                <a:latin typeface="Calibri"/>
                <a:cs typeface="Calibri"/>
              </a:rPr>
              <a:t>Sophia</a:t>
            </a:r>
            <a:r>
              <a:rPr sz="2300" spc="55" dirty="0">
                <a:solidFill>
                  <a:srgbClr val="231F20"/>
                </a:solidFill>
                <a:latin typeface="Calibri"/>
                <a:cs typeface="Calibri"/>
              </a:rPr>
              <a:t> </a:t>
            </a:r>
            <a:r>
              <a:rPr sz="2300" dirty="0">
                <a:solidFill>
                  <a:srgbClr val="231F20"/>
                </a:solidFill>
                <a:latin typeface="Calibri"/>
                <a:cs typeface="Calibri"/>
              </a:rPr>
              <a:t>pour</a:t>
            </a:r>
            <a:r>
              <a:rPr sz="2300" spc="45" dirty="0">
                <a:solidFill>
                  <a:srgbClr val="231F20"/>
                </a:solidFill>
                <a:latin typeface="Calibri"/>
                <a:cs typeface="Calibri"/>
              </a:rPr>
              <a:t> </a:t>
            </a:r>
            <a:r>
              <a:rPr sz="2300" spc="85" dirty="0">
                <a:solidFill>
                  <a:srgbClr val="231F20"/>
                </a:solidFill>
                <a:latin typeface="Calibri"/>
                <a:cs typeface="Calibri"/>
              </a:rPr>
              <a:t>lui</a:t>
            </a:r>
            <a:r>
              <a:rPr sz="2300" spc="55" dirty="0">
                <a:solidFill>
                  <a:srgbClr val="231F20"/>
                </a:solidFill>
                <a:latin typeface="Calibri"/>
                <a:cs typeface="Calibri"/>
              </a:rPr>
              <a:t> </a:t>
            </a:r>
            <a:r>
              <a:rPr sz="2300" spc="-20" dirty="0">
                <a:solidFill>
                  <a:srgbClr val="231F20"/>
                </a:solidFill>
                <a:latin typeface="Calibri"/>
                <a:cs typeface="Calibri"/>
              </a:rPr>
              <a:t>dire </a:t>
            </a:r>
            <a:r>
              <a:rPr sz="2300" dirty="0">
                <a:solidFill>
                  <a:srgbClr val="231F20"/>
                </a:solidFill>
                <a:latin typeface="Calibri"/>
                <a:cs typeface="Calibri"/>
              </a:rPr>
              <a:t>que</a:t>
            </a:r>
            <a:r>
              <a:rPr sz="2300" spc="155" dirty="0">
                <a:solidFill>
                  <a:srgbClr val="231F20"/>
                </a:solidFill>
                <a:latin typeface="Calibri"/>
                <a:cs typeface="Calibri"/>
              </a:rPr>
              <a:t> </a:t>
            </a:r>
            <a:r>
              <a:rPr sz="2300" dirty="0">
                <a:solidFill>
                  <a:srgbClr val="231F20"/>
                </a:solidFill>
                <a:latin typeface="Calibri"/>
                <a:cs typeface="Calibri"/>
              </a:rPr>
              <a:t>je</a:t>
            </a:r>
            <a:r>
              <a:rPr sz="2300" spc="155" dirty="0">
                <a:solidFill>
                  <a:srgbClr val="231F20"/>
                </a:solidFill>
                <a:latin typeface="Calibri"/>
                <a:cs typeface="Calibri"/>
              </a:rPr>
              <a:t> </a:t>
            </a:r>
            <a:r>
              <a:rPr sz="2300" dirty="0">
                <a:solidFill>
                  <a:srgbClr val="231F20"/>
                </a:solidFill>
                <a:latin typeface="Calibri"/>
                <a:cs typeface="Calibri"/>
              </a:rPr>
              <a:t>préfère</a:t>
            </a:r>
            <a:r>
              <a:rPr sz="2300" spc="16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payer</a:t>
            </a:r>
            <a:r>
              <a:rPr sz="2300" spc="160" dirty="0">
                <a:solidFill>
                  <a:srgbClr val="231F20"/>
                </a:solidFill>
                <a:latin typeface="Calibri"/>
                <a:cs typeface="Calibri"/>
              </a:rPr>
              <a:t> </a:t>
            </a:r>
            <a:r>
              <a:rPr sz="2300" dirty="0">
                <a:solidFill>
                  <a:srgbClr val="231F20"/>
                </a:solidFill>
                <a:latin typeface="Calibri"/>
                <a:cs typeface="Calibri"/>
              </a:rPr>
              <a:t>en</a:t>
            </a:r>
            <a:r>
              <a:rPr sz="2300" spc="160" dirty="0">
                <a:solidFill>
                  <a:srgbClr val="231F20"/>
                </a:solidFill>
                <a:latin typeface="Calibri"/>
                <a:cs typeface="Calibri"/>
              </a:rPr>
              <a:t> </a:t>
            </a:r>
            <a:r>
              <a:rPr sz="2300" spc="50" dirty="0">
                <a:solidFill>
                  <a:srgbClr val="231F20"/>
                </a:solidFill>
                <a:latin typeface="Calibri"/>
                <a:cs typeface="Calibri"/>
              </a:rPr>
              <a:t>liquide </a:t>
            </a:r>
            <a:r>
              <a:rPr sz="2300" spc="105" dirty="0">
                <a:solidFill>
                  <a:srgbClr val="231F20"/>
                </a:solidFill>
                <a:latin typeface="Calibri"/>
                <a:cs typeface="Calibri"/>
              </a:rPr>
              <a:t>car</a:t>
            </a:r>
            <a:r>
              <a:rPr sz="2300" spc="240" dirty="0">
                <a:solidFill>
                  <a:srgbClr val="231F20"/>
                </a:solidFill>
                <a:latin typeface="Calibri"/>
                <a:cs typeface="Calibri"/>
              </a:rPr>
              <a:t> </a:t>
            </a:r>
            <a:r>
              <a:rPr sz="2300" spc="70" dirty="0">
                <a:solidFill>
                  <a:srgbClr val="231F20"/>
                </a:solidFill>
                <a:latin typeface="Calibri"/>
                <a:cs typeface="Calibri"/>
              </a:rPr>
              <a:t>je</a:t>
            </a:r>
            <a:r>
              <a:rPr sz="2300" spc="235" dirty="0">
                <a:solidFill>
                  <a:srgbClr val="231F20"/>
                </a:solidFill>
                <a:latin typeface="Calibri"/>
                <a:cs typeface="Calibri"/>
              </a:rPr>
              <a:t> </a:t>
            </a:r>
            <a:r>
              <a:rPr sz="2300" spc="50" dirty="0">
                <a:solidFill>
                  <a:srgbClr val="231F20"/>
                </a:solidFill>
                <a:latin typeface="Calibri"/>
                <a:cs typeface="Calibri"/>
              </a:rPr>
              <a:t>ne</a:t>
            </a:r>
            <a:r>
              <a:rPr sz="2300" spc="235" dirty="0">
                <a:solidFill>
                  <a:srgbClr val="231F20"/>
                </a:solidFill>
                <a:latin typeface="Calibri"/>
                <a:cs typeface="Calibri"/>
              </a:rPr>
              <a:t> </a:t>
            </a:r>
            <a:r>
              <a:rPr sz="2300" spc="120" dirty="0">
                <a:solidFill>
                  <a:srgbClr val="231F20"/>
                </a:solidFill>
                <a:latin typeface="Calibri"/>
                <a:cs typeface="Calibri"/>
              </a:rPr>
              <a:t>suis</a:t>
            </a:r>
            <a:r>
              <a:rPr sz="2300" spc="240" dirty="0">
                <a:solidFill>
                  <a:srgbClr val="231F20"/>
                </a:solidFill>
                <a:latin typeface="Calibri"/>
                <a:cs typeface="Calibri"/>
              </a:rPr>
              <a:t> </a:t>
            </a:r>
            <a:r>
              <a:rPr sz="2300" spc="85" dirty="0">
                <a:solidFill>
                  <a:srgbClr val="231F20"/>
                </a:solidFill>
                <a:latin typeface="Calibri"/>
                <a:cs typeface="Calibri"/>
              </a:rPr>
              <a:t>pas</a:t>
            </a:r>
            <a:r>
              <a:rPr sz="2300" spc="240" dirty="0">
                <a:solidFill>
                  <a:srgbClr val="231F20"/>
                </a:solidFill>
                <a:latin typeface="Calibri"/>
                <a:cs typeface="Calibri"/>
              </a:rPr>
              <a:t> </a:t>
            </a:r>
            <a:r>
              <a:rPr sz="2300" spc="50" dirty="0">
                <a:solidFill>
                  <a:srgbClr val="231F20"/>
                </a:solidFill>
                <a:latin typeface="Calibri"/>
                <a:cs typeface="Calibri"/>
              </a:rPr>
              <a:t>en</a:t>
            </a:r>
            <a:r>
              <a:rPr sz="2300" spc="240" dirty="0">
                <a:solidFill>
                  <a:srgbClr val="231F20"/>
                </a:solidFill>
                <a:latin typeface="Calibri"/>
                <a:cs typeface="Calibri"/>
              </a:rPr>
              <a:t> </a:t>
            </a:r>
            <a:r>
              <a:rPr sz="2300" spc="95" dirty="0">
                <a:solidFill>
                  <a:srgbClr val="231F20"/>
                </a:solidFill>
                <a:latin typeface="Calibri"/>
                <a:cs typeface="Calibri"/>
              </a:rPr>
              <a:t>confiance, </a:t>
            </a:r>
            <a:r>
              <a:rPr sz="2300" dirty="0">
                <a:solidFill>
                  <a:srgbClr val="231F20"/>
                </a:solidFill>
                <a:latin typeface="Calibri"/>
                <a:cs typeface="Calibri"/>
              </a:rPr>
              <a:t>en</a:t>
            </a:r>
            <a:r>
              <a:rPr sz="2300" spc="425" dirty="0">
                <a:solidFill>
                  <a:srgbClr val="231F20"/>
                </a:solidFill>
                <a:latin typeface="Calibri"/>
                <a:cs typeface="Calibri"/>
              </a:rPr>
              <a:t> </a:t>
            </a:r>
            <a:r>
              <a:rPr sz="2300" dirty="0">
                <a:solidFill>
                  <a:srgbClr val="231F20"/>
                </a:solidFill>
                <a:latin typeface="Calibri"/>
                <a:cs typeface="Calibri"/>
              </a:rPr>
              <a:t>mentionnant</a:t>
            </a:r>
            <a:r>
              <a:rPr sz="2300" spc="415" dirty="0">
                <a:solidFill>
                  <a:srgbClr val="231F20"/>
                </a:solidFill>
                <a:latin typeface="Calibri"/>
                <a:cs typeface="Calibri"/>
              </a:rPr>
              <a:t> </a:t>
            </a:r>
            <a:r>
              <a:rPr sz="2300" spc="90" dirty="0">
                <a:solidFill>
                  <a:srgbClr val="231F20"/>
                </a:solidFill>
                <a:latin typeface="Calibri"/>
                <a:cs typeface="Calibri"/>
              </a:rPr>
              <a:t>les</a:t>
            </a:r>
            <a:r>
              <a:rPr sz="2300" spc="425" dirty="0">
                <a:solidFill>
                  <a:srgbClr val="231F20"/>
                </a:solidFill>
                <a:latin typeface="Calibri"/>
                <a:cs typeface="Calibri"/>
              </a:rPr>
              <a:t> </a:t>
            </a:r>
            <a:r>
              <a:rPr sz="2300" dirty="0">
                <a:solidFill>
                  <a:srgbClr val="231F20"/>
                </a:solidFill>
                <a:latin typeface="Calibri"/>
                <a:cs typeface="Calibri"/>
              </a:rPr>
              <a:t>roubles.</a:t>
            </a:r>
            <a:r>
              <a:rPr sz="2300" spc="425" dirty="0">
                <a:solidFill>
                  <a:srgbClr val="231F20"/>
                </a:solidFill>
                <a:latin typeface="Calibri"/>
                <a:cs typeface="Calibri"/>
              </a:rPr>
              <a:t> </a:t>
            </a:r>
            <a:r>
              <a:rPr sz="2300" spc="100" dirty="0">
                <a:solidFill>
                  <a:srgbClr val="231F20"/>
                </a:solidFill>
                <a:latin typeface="Calibri"/>
                <a:cs typeface="Calibri"/>
              </a:rPr>
              <a:t>Elle </a:t>
            </a:r>
            <a:r>
              <a:rPr sz="2300" dirty="0">
                <a:solidFill>
                  <a:srgbClr val="231F20"/>
                </a:solidFill>
                <a:latin typeface="Calibri"/>
                <a:cs typeface="Calibri"/>
              </a:rPr>
              <a:t>me</a:t>
            </a:r>
            <a:r>
              <a:rPr sz="2300" spc="290" dirty="0">
                <a:solidFill>
                  <a:srgbClr val="231F20"/>
                </a:solidFill>
                <a:latin typeface="Calibri"/>
                <a:cs typeface="Calibri"/>
              </a:rPr>
              <a:t> </a:t>
            </a:r>
            <a:r>
              <a:rPr sz="2300" dirty="0">
                <a:solidFill>
                  <a:srgbClr val="231F20"/>
                </a:solidFill>
                <a:latin typeface="Calibri"/>
                <a:cs typeface="Calibri"/>
              </a:rPr>
              <a:t>demande</a:t>
            </a:r>
            <a:r>
              <a:rPr sz="2300" spc="290" dirty="0">
                <a:solidFill>
                  <a:srgbClr val="231F20"/>
                </a:solidFill>
                <a:latin typeface="Calibri"/>
                <a:cs typeface="Calibri"/>
              </a:rPr>
              <a:t> </a:t>
            </a:r>
            <a:r>
              <a:rPr sz="2300" spc="80" dirty="0">
                <a:solidFill>
                  <a:srgbClr val="231F20"/>
                </a:solidFill>
                <a:latin typeface="Calibri"/>
                <a:cs typeface="Calibri"/>
              </a:rPr>
              <a:t>le</a:t>
            </a:r>
            <a:r>
              <a:rPr sz="2300" spc="290" dirty="0">
                <a:solidFill>
                  <a:srgbClr val="231F20"/>
                </a:solidFill>
                <a:latin typeface="Calibri"/>
                <a:cs typeface="Calibri"/>
              </a:rPr>
              <a:t> </a:t>
            </a:r>
            <a:r>
              <a:rPr sz="2300" dirty="0">
                <a:solidFill>
                  <a:srgbClr val="231F20"/>
                </a:solidFill>
                <a:latin typeface="Calibri"/>
                <a:cs typeface="Calibri"/>
              </a:rPr>
              <a:t>code,</a:t>
            </a:r>
            <a:r>
              <a:rPr sz="2300" spc="290" dirty="0">
                <a:solidFill>
                  <a:srgbClr val="231F20"/>
                </a:solidFill>
                <a:latin typeface="Calibri"/>
                <a:cs typeface="Calibri"/>
              </a:rPr>
              <a:t> </a:t>
            </a:r>
            <a:r>
              <a:rPr sz="2300" spc="85" dirty="0">
                <a:solidFill>
                  <a:srgbClr val="231F20"/>
                </a:solidFill>
                <a:latin typeface="Calibri"/>
                <a:cs typeface="Calibri"/>
              </a:rPr>
              <a:t>mais</a:t>
            </a:r>
            <a:r>
              <a:rPr sz="2300" spc="290" dirty="0">
                <a:solidFill>
                  <a:srgbClr val="231F20"/>
                </a:solidFill>
                <a:latin typeface="Calibri"/>
                <a:cs typeface="Calibri"/>
              </a:rPr>
              <a:t> </a:t>
            </a:r>
            <a:r>
              <a:rPr sz="2300" spc="60" dirty="0">
                <a:solidFill>
                  <a:srgbClr val="231F20"/>
                </a:solidFill>
                <a:latin typeface="Calibri"/>
                <a:cs typeface="Calibri"/>
              </a:rPr>
              <a:t>je</a:t>
            </a:r>
            <a:r>
              <a:rPr sz="2300" spc="290" dirty="0">
                <a:solidFill>
                  <a:srgbClr val="231F20"/>
                </a:solidFill>
                <a:latin typeface="Calibri"/>
                <a:cs typeface="Calibri"/>
              </a:rPr>
              <a:t> </a:t>
            </a:r>
            <a:r>
              <a:rPr sz="2300" spc="25" dirty="0">
                <a:solidFill>
                  <a:srgbClr val="231F20"/>
                </a:solidFill>
                <a:latin typeface="Calibri"/>
                <a:cs typeface="Calibri"/>
              </a:rPr>
              <a:t>ne </a:t>
            </a:r>
            <a:r>
              <a:rPr sz="2300" spc="90" dirty="0">
                <a:solidFill>
                  <a:srgbClr val="231F20"/>
                </a:solidFill>
                <a:latin typeface="Calibri"/>
                <a:cs typeface="Calibri"/>
              </a:rPr>
              <a:t>suis</a:t>
            </a:r>
            <a:r>
              <a:rPr sz="2300" spc="-5" dirty="0">
                <a:solidFill>
                  <a:srgbClr val="231F20"/>
                </a:solidFill>
                <a:latin typeface="Calibri"/>
                <a:cs typeface="Calibri"/>
              </a:rPr>
              <a:t> </a:t>
            </a:r>
            <a:r>
              <a:rPr sz="2300" spc="60" dirty="0">
                <a:solidFill>
                  <a:srgbClr val="231F20"/>
                </a:solidFill>
                <a:latin typeface="Calibri"/>
                <a:cs typeface="Calibri"/>
              </a:rPr>
              <a:t>pas</a:t>
            </a:r>
            <a:r>
              <a:rPr sz="2300" spc="-10" dirty="0">
                <a:solidFill>
                  <a:srgbClr val="231F20"/>
                </a:solidFill>
                <a:latin typeface="Calibri"/>
                <a:cs typeface="Calibri"/>
              </a:rPr>
              <a:t> </a:t>
            </a:r>
            <a:r>
              <a:rPr sz="2300" spc="50" dirty="0">
                <a:solidFill>
                  <a:srgbClr val="231F20"/>
                </a:solidFill>
                <a:latin typeface="Calibri"/>
                <a:cs typeface="Calibri"/>
              </a:rPr>
              <a:t>crédule</a:t>
            </a:r>
            <a:r>
              <a:rPr sz="2300" spc="-5" dirty="0">
                <a:solidFill>
                  <a:srgbClr val="231F20"/>
                </a:solidFill>
                <a:latin typeface="Calibri"/>
                <a:cs typeface="Calibri"/>
              </a:rPr>
              <a:t> </a:t>
            </a:r>
            <a:r>
              <a:rPr sz="2300" spc="65" dirty="0">
                <a:solidFill>
                  <a:srgbClr val="231F20"/>
                </a:solidFill>
                <a:latin typeface="Calibri"/>
                <a:cs typeface="Calibri"/>
              </a:rPr>
              <a:t>à</a:t>
            </a:r>
            <a:r>
              <a:rPr sz="2300" spc="-5" dirty="0">
                <a:solidFill>
                  <a:srgbClr val="231F20"/>
                </a:solidFill>
                <a:latin typeface="Calibri"/>
                <a:cs typeface="Calibri"/>
              </a:rPr>
              <a:t> </a:t>
            </a:r>
            <a:r>
              <a:rPr sz="2300" spc="50" dirty="0">
                <a:solidFill>
                  <a:srgbClr val="231F20"/>
                </a:solidFill>
                <a:latin typeface="Calibri"/>
                <a:cs typeface="Calibri"/>
              </a:rPr>
              <a:t>ce</a:t>
            </a:r>
            <a:r>
              <a:rPr sz="2300" spc="-5" dirty="0">
                <a:solidFill>
                  <a:srgbClr val="231F20"/>
                </a:solidFill>
                <a:latin typeface="Calibri"/>
                <a:cs typeface="Calibri"/>
              </a:rPr>
              <a:t> </a:t>
            </a:r>
            <a:r>
              <a:rPr sz="2300" spc="-20" dirty="0">
                <a:solidFill>
                  <a:srgbClr val="231F20"/>
                </a:solidFill>
                <a:latin typeface="Calibri"/>
                <a:cs typeface="Calibri"/>
              </a:rPr>
              <a:t>point</a:t>
            </a:r>
            <a:endParaRPr sz="2300">
              <a:latin typeface="Calibri"/>
              <a:cs typeface="Calibri"/>
            </a:endParaRPr>
          </a:p>
        </p:txBody>
      </p:sp>
      <p:pic>
        <p:nvPicPr>
          <p:cNvPr id="4" name="object 4"/>
          <p:cNvPicPr/>
          <p:nvPr/>
        </p:nvPicPr>
        <p:blipFill>
          <a:blip r:embed="rId2" cstate="print"/>
          <a:stretch>
            <a:fillRect/>
          </a:stretch>
        </p:blipFill>
        <p:spPr>
          <a:xfrm>
            <a:off x="10399400" y="1894329"/>
            <a:ext cx="4162868" cy="7683095"/>
          </a:xfrm>
          <a:prstGeom prst="rect">
            <a:avLst/>
          </a:prstGeom>
        </p:spPr>
      </p:pic>
      <p:pic>
        <p:nvPicPr>
          <p:cNvPr id="5" name="object 5"/>
          <p:cNvPicPr/>
          <p:nvPr/>
        </p:nvPicPr>
        <p:blipFill>
          <a:blip r:embed="rId3" cstate="print"/>
          <a:stretch>
            <a:fillRect/>
          </a:stretch>
        </p:blipFill>
        <p:spPr>
          <a:xfrm>
            <a:off x="14742864" y="1894329"/>
            <a:ext cx="4162873" cy="7683095"/>
          </a:xfrm>
          <a:prstGeom prst="rect">
            <a:avLst/>
          </a:prstGeom>
        </p:spPr>
      </p:pic>
      <p:grpSp>
        <p:nvGrpSpPr>
          <p:cNvPr id="6" name="object 6"/>
          <p:cNvGrpSpPr/>
          <p:nvPr/>
        </p:nvGrpSpPr>
        <p:grpSpPr>
          <a:xfrm>
            <a:off x="4391344" y="5143543"/>
            <a:ext cx="4872355" cy="5427980"/>
            <a:chOff x="4391344" y="5143543"/>
            <a:chExt cx="4872355" cy="5427980"/>
          </a:xfrm>
        </p:grpSpPr>
        <p:sp>
          <p:nvSpPr>
            <p:cNvPr id="7" name="object 7"/>
            <p:cNvSpPr/>
            <p:nvPr/>
          </p:nvSpPr>
          <p:spPr>
            <a:xfrm>
              <a:off x="4391344" y="9544619"/>
              <a:ext cx="2538095" cy="1026794"/>
            </a:xfrm>
            <a:custGeom>
              <a:avLst/>
              <a:gdLst/>
              <a:ahLst/>
              <a:cxnLst/>
              <a:rect l="l" t="t" r="r" b="b"/>
              <a:pathLst>
                <a:path w="2538095" h="1026795">
                  <a:moveTo>
                    <a:pt x="1268799" y="0"/>
                  </a:moveTo>
                  <a:lnTo>
                    <a:pt x="1201414" y="711"/>
                  </a:lnTo>
                  <a:lnTo>
                    <a:pt x="1134945" y="2823"/>
                  </a:lnTo>
                  <a:lnTo>
                    <a:pt x="1069480" y="6298"/>
                  </a:lnTo>
                  <a:lnTo>
                    <a:pt x="1005106" y="11102"/>
                  </a:lnTo>
                  <a:lnTo>
                    <a:pt x="941911" y="17200"/>
                  </a:lnTo>
                  <a:lnTo>
                    <a:pt x="879984" y="24555"/>
                  </a:lnTo>
                  <a:lnTo>
                    <a:pt x="819411" y="33132"/>
                  </a:lnTo>
                  <a:lnTo>
                    <a:pt x="760280" y="42896"/>
                  </a:lnTo>
                  <a:lnTo>
                    <a:pt x="702679" y="53811"/>
                  </a:lnTo>
                  <a:lnTo>
                    <a:pt x="646696" y="65841"/>
                  </a:lnTo>
                  <a:lnTo>
                    <a:pt x="592418" y="78952"/>
                  </a:lnTo>
                  <a:lnTo>
                    <a:pt x="539933" y="93107"/>
                  </a:lnTo>
                  <a:lnTo>
                    <a:pt x="489328" y="108272"/>
                  </a:lnTo>
                  <a:lnTo>
                    <a:pt x="440692" y="124410"/>
                  </a:lnTo>
                  <a:lnTo>
                    <a:pt x="394112" y="141486"/>
                  </a:lnTo>
                  <a:lnTo>
                    <a:pt x="349676" y="159465"/>
                  </a:lnTo>
                  <a:lnTo>
                    <a:pt x="307471" y="178312"/>
                  </a:lnTo>
                  <a:lnTo>
                    <a:pt x="267585" y="197989"/>
                  </a:lnTo>
                  <a:lnTo>
                    <a:pt x="230106" y="218463"/>
                  </a:lnTo>
                  <a:lnTo>
                    <a:pt x="195121" y="239698"/>
                  </a:lnTo>
                  <a:lnTo>
                    <a:pt x="162718" y="261657"/>
                  </a:lnTo>
                  <a:lnTo>
                    <a:pt x="106010" y="307610"/>
                  </a:lnTo>
                  <a:lnTo>
                    <a:pt x="60683" y="356037"/>
                  </a:lnTo>
                  <a:lnTo>
                    <a:pt x="27437" y="406654"/>
                  </a:lnTo>
                  <a:lnTo>
                    <a:pt x="6976" y="459178"/>
                  </a:lnTo>
                  <a:lnTo>
                    <a:pt x="0" y="513324"/>
                  </a:lnTo>
                  <a:lnTo>
                    <a:pt x="1758" y="540581"/>
                  </a:lnTo>
                  <a:lnTo>
                    <a:pt x="15565" y="593950"/>
                  </a:lnTo>
                  <a:lnTo>
                    <a:pt x="42506" y="645555"/>
                  </a:lnTo>
                  <a:lnTo>
                    <a:pt x="81880" y="695111"/>
                  </a:lnTo>
                  <a:lnTo>
                    <a:pt x="132985" y="742335"/>
                  </a:lnTo>
                  <a:lnTo>
                    <a:pt x="195121" y="786943"/>
                  </a:lnTo>
                  <a:lnTo>
                    <a:pt x="230106" y="808177"/>
                  </a:lnTo>
                  <a:lnTo>
                    <a:pt x="267585" y="828651"/>
                  </a:lnTo>
                  <a:lnTo>
                    <a:pt x="307471" y="848328"/>
                  </a:lnTo>
                  <a:lnTo>
                    <a:pt x="349676" y="867174"/>
                  </a:lnTo>
                  <a:lnTo>
                    <a:pt x="394112" y="885153"/>
                  </a:lnTo>
                  <a:lnTo>
                    <a:pt x="440692" y="902229"/>
                  </a:lnTo>
                  <a:lnTo>
                    <a:pt x="489328" y="918367"/>
                  </a:lnTo>
                  <a:lnTo>
                    <a:pt x="539933" y="933531"/>
                  </a:lnTo>
                  <a:lnTo>
                    <a:pt x="592418" y="947686"/>
                  </a:lnTo>
                  <a:lnTo>
                    <a:pt x="646696" y="960797"/>
                  </a:lnTo>
                  <a:lnTo>
                    <a:pt x="702679" y="972828"/>
                  </a:lnTo>
                  <a:lnTo>
                    <a:pt x="760280" y="983743"/>
                  </a:lnTo>
                  <a:lnTo>
                    <a:pt x="819411" y="993506"/>
                  </a:lnTo>
                  <a:lnTo>
                    <a:pt x="879984" y="1002083"/>
                  </a:lnTo>
                  <a:lnTo>
                    <a:pt x="941911" y="1009438"/>
                  </a:lnTo>
                  <a:lnTo>
                    <a:pt x="1005106" y="1015536"/>
                  </a:lnTo>
                  <a:lnTo>
                    <a:pt x="1069480" y="1020340"/>
                  </a:lnTo>
                  <a:lnTo>
                    <a:pt x="1134945" y="1023815"/>
                  </a:lnTo>
                  <a:lnTo>
                    <a:pt x="1201414" y="1025927"/>
                  </a:lnTo>
                  <a:lnTo>
                    <a:pt x="1268799" y="1026638"/>
                  </a:lnTo>
                  <a:lnTo>
                    <a:pt x="1336184" y="1025927"/>
                  </a:lnTo>
                  <a:lnTo>
                    <a:pt x="1402652" y="1023815"/>
                  </a:lnTo>
                  <a:lnTo>
                    <a:pt x="1468118" y="1020340"/>
                  </a:lnTo>
                  <a:lnTo>
                    <a:pt x="1532491" y="1015536"/>
                  </a:lnTo>
                  <a:lnTo>
                    <a:pt x="1595686" y="1009438"/>
                  </a:lnTo>
                  <a:lnTo>
                    <a:pt x="1657613" y="1002083"/>
                  </a:lnTo>
                  <a:lnTo>
                    <a:pt x="1718186" y="993506"/>
                  </a:lnTo>
                  <a:lnTo>
                    <a:pt x="1777317" y="983743"/>
                  </a:lnTo>
                  <a:lnTo>
                    <a:pt x="1834918" y="972828"/>
                  </a:lnTo>
                  <a:lnTo>
                    <a:pt x="1890901" y="960797"/>
                  </a:lnTo>
                  <a:lnTo>
                    <a:pt x="1945179" y="947686"/>
                  </a:lnTo>
                  <a:lnTo>
                    <a:pt x="1997664" y="933531"/>
                  </a:lnTo>
                  <a:lnTo>
                    <a:pt x="2048269" y="918367"/>
                  </a:lnTo>
                  <a:lnTo>
                    <a:pt x="2096905" y="902229"/>
                  </a:lnTo>
                  <a:lnTo>
                    <a:pt x="2143485" y="885153"/>
                  </a:lnTo>
                  <a:lnTo>
                    <a:pt x="2187921" y="867174"/>
                  </a:lnTo>
                  <a:lnTo>
                    <a:pt x="2230126" y="848328"/>
                  </a:lnTo>
                  <a:lnTo>
                    <a:pt x="2270012" y="828651"/>
                  </a:lnTo>
                  <a:lnTo>
                    <a:pt x="2307492" y="808177"/>
                  </a:lnTo>
                  <a:lnTo>
                    <a:pt x="2342476" y="786943"/>
                  </a:lnTo>
                  <a:lnTo>
                    <a:pt x="2374879" y="764984"/>
                  </a:lnTo>
                  <a:lnTo>
                    <a:pt x="2431587" y="719032"/>
                  </a:lnTo>
                  <a:lnTo>
                    <a:pt x="2476914" y="670607"/>
                  </a:lnTo>
                  <a:lnTo>
                    <a:pt x="2510160" y="619991"/>
                  </a:lnTo>
                  <a:lnTo>
                    <a:pt x="2530621" y="567468"/>
                  </a:lnTo>
                  <a:lnTo>
                    <a:pt x="2537598" y="513324"/>
                  </a:lnTo>
                  <a:lnTo>
                    <a:pt x="2535839" y="486066"/>
                  </a:lnTo>
                  <a:lnTo>
                    <a:pt x="2522032" y="432696"/>
                  </a:lnTo>
                  <a:lnTo>
                    <a:pt x="2495091" y="381089"/>
                  </a:lnTo>
                  <a:lnTo>
                    <a:pt x="2455717" y="331532"/>
                  </a:lnTo>
                  <a:lnTo>
                    <a:pt x="2404612" y="284306"/>
                  </a:lnTo>
                  <a:lnTo>
                    <a:pt x="2342476" y="239698"/>
                  </a:lnTo>
                  <a:lnTo>
                    <a:pt x="2307492" y="218463"/>
                  </a:lnTo>
                  <a:lnTo>
                    <a:pt x="2270012" y="197989"/>
                  </a:lnTo>
                  <a:lnTo>
                    <a:pt x="2230126" y="178312"/>
                  </a:lnTo>
                  <a:lnTo>
                    <a:pt x="2187921" y="159465"/>
                  </a:lnTo>
                  <a:lnTo>
                    <a:pt x="2143485" y="141486"/>
                  </a:lnTo>
                  <a:lnTo>
                    <a:pt x="2096905" y="124410"/>
                  </a:lnTo>
                  <a:lnTo>
                    <a:pt x="2048269" y="108272"/>
                  </a:lnTo>
                  <a:lnTo>
                    <a:pt x="1997664" y="93107"/>
                  </a:lnTo>
                  <a:lnTo>
                    <a:pt x="1945179" y="78952"/>
                  </a:lnTo>
                  <a:lnTo>
                    <a:pt x="1890901" y="65841"/>
                  </a:lnTo>
                  <a:lnTo>
                    <a:pt x="1834918" y="53811"/>
                  </a:lnTo>
                  <a:lnTo>
                    <a:pt x="1777317" y="42896"/>
                  </a:lnTo>
                  <a:lnTo>
                    <a:pt x="1718186" y="33132"/>
                  </a:lnTo>
                  <a:lnTo>
                    <a:pt x="1657613" y="24555"/>
                  </a:lnTo>
                  <a:lnTo>
                    <a:pt x="1595686" y="17200"/>
                  </a:lnTo>
                  <a:lnTo>
                    <a:pt x="1532491" y="11102"/>
                  </a:lnTo>
                  <a:lnTo>
                    <a:pt x="1468118" y="6298"/>
                  </a:lnTo>
                  <a:lnTo>
                    <a:pt x="1402652" y="2823"/>
                  </a:lnTo>
                  <a:lnTo>
                    <a:pt x="1336184" y="711"/>
                  </a:lnTo>
                  <a:lnTo>
                    <a:pt x="1268799" y="0"/>
                  </a:lnTo>
                  <a:close/>
                </a:path>
              </a:pathLst>
            </a:custGeom>
            <a:solidFill>
              <a:srgbClr val="EFE0F7"/>
            </a:solidFill>
          </p:spPr>
          <p:txBody>
            <a:bodyPr wrap="square" lIns="0" tIns="0" rIns="0" bIns="0" rtlCol="0"/>
            <a:lstStyle/>
            <a:p>
              <a:endParaRPr/>
            </a:p>
          </p:txBody>
        </p:sp>
        <p:sp>
          <p:nvSpPr>
            <p:cNvPr id="8" name="object 8"/>
            <p:cNvSpPr/>
            <p:nvPr/>
          </p:nvSpPr>
          <p:spPr>
            <a:xfrm>
              <a:off x="4601273" y="7433074"/>
              <a:ext cx="2454275" cy="2961005"/>
            </a:xfrm>
            <a:custGeom>
              <a:avLst/>
              <a:gdLst/>
              <a:ahLst/>
              <a:cxnLst/>
              <a:rect l="l" t="t" r="r" b="b"/>
              <a:pathLst>
                <a:path w="2454275" h="2961004">
                  <a:moveTo>
                    <a:pt x="2453652" y="493382"/>
                  </a:moveTo>
                  <a:lnTo>
                    <a:pt x="2446375" y="460565"/>
                  </a:lnTo>
                  <a:lnTo>
                    <a:pt x="2447277" y="457974"/>
                  </a:lnTo>
                  <a:lnTo>
                    <a:pt x="2425471" y="403390"/>
                  </a:lnTo>
                  <a:lnTo>
                    <a:pt x="2411222" y="399046"/>
                  </a:lnTo>
                  <a:lnTo>
                    <a:pt x="2414270" y="413296"/>
                  </a:lnTo>
                  <a:lnTo>
                    <a:pt x="2380234" y="394055"/>
                  </a:lnTo>
                  <a:lnTo>
                    <a:pt x="1102169" y="4495"/>
                  </a:lnTo>
                  <a:lnTo>
                    <a:pt x="1056868" y="0"/>
                  </a:lnTo>
                  <a:lnTo>
                    <a:pt x="1013764" y="13220"/>
                  </a:lnTo>
                  <a:lnTo>
                    <a:pt x="976503" y="41351"/>
                  </a:lnTo>
                  <a:lnTo>
                    <a:pt x="948702" y="81648"/>
                  </a:lnTo>
                  <a:lnTo>
                    <a:pt x="35687" y="2408936"/>
                  </a:lnTo>
                  <a:lnTo>
                    <a:pt x="13055" y="2350592"/>
                  </a:lnTo>
                  <a:lnTo>
                    <a:pt x="0" y="2418308"/>
                  </a:lnTo>
                  <a:lnTo>
                    <a:pt x="26733" y="2487206"/>
                  </a:lnTo>
                  <a:lnTo>
                    <a:pt x="31051" y="2507716"/>
                  </a:lnTo>
                  <a:lnTo>
                    <a:pt x="56286" y="2542476"/>
                  </a:lnTo>
                  <a:lnTo>
                    <a:pt x="96748" y="2566809"/>
                  </a:lnTo>
                  <a:lnTo>
                    <a:pt x="1374787" y="2956382"/>
                  </a:lnTo>
                  <a:lnTo>
                    <a:pt x="1420787" y="2960992"/>
                  </a:lnTo>
                  <a:lnTo>
                    <a:pt x="1465059" y="2947974"/>
                  </a:lnTo>
                  <a:lnTo>
                    <a:pt x="1502549" y="2919869"/>
                  </a:lnTo>
                  <a:lnTo>
                    <a:pt x="1528254" y="2879217"/>
                  </a:lnTo>
                  <a:lnTo>
                    <a:pt x="2445829" y="540334"/>
                  </a:lnTo>
                  <a:lnTo>
                    <a:pt x="2453652" y="493382"/>
                  </a:lnTo>
                  <a:close/>
                </a:path>
              </a:pathLst>
            </a:custGeom>
            <a:solidFill>
              <a:srgbClr val="1C0F21"/>
            </a:solidFill>
          </p:spPr>
          <p:txBody>
            <a:bodyPr wrap="square" lIns="0" tIns="0" rIns="0" bIns="0" rtlCol="0"/>
            <a:lstStyle/>
            <a:p>
              <a:endParaRPr/>
            </a:p>
          </p:txBody>
        </p:sp>
        <p:sp>
          <p:nvSpPr>
            <p:cNvPr id="9" name="object 9"/>
            <p:cNvSpPr/>
            <p:nvPr/>
          </p:nvSpPr>
          <p:spPr>
            <a:xfrm>
              <a:off x="4594283" y="7348543"/>
              <a:ext cx="2431415" cy="2961005"/>
            </a:xfrm>
            <a:custGeom>
              <a:avLst/>
              <a:gdLst/>
              <a:ahLst/>
              <a:cxnLst/>
              <a:rect l="l" t="t" r="r" b="b"/>
              <a:pathLst>
                <a:path w="2431415" h="2961004">
                  <a:moveTo>
                    <a:pt x="1034232" y="0"/>
                  </a:moveTo>
                  <a:lnTo>
                    <a:pt x="991129" y="13217"/>
                  </a:lnTo>
                  <a:lnTo>
                    <a:pt x="953853" y="41357"/>
                  </a:lnTo>
                  <a:lnTo>
                    <a:pt x="926047" y="81638"/>
                  </a:lnTo>
                  <a:lnTo>
                    <a:pt x="8494" y="2420519"/>
                  </a:lnTo>
                  <a:lnTo>
                    <a:pt x="0" y="2466197"/>
                  </a:lnTo>
                  <a:lnTo>
                    <a:pt x="9426" y="2508438"/>
                  </a:lnTo>
                  <a:lnTo>
                    <a:pt x="34786" y="2543297"/>
                  </a:lnTo>
                  <a:lnTo>
                    <a:pt x="74094" y="2566829"/>
                  </a:lnTo>
                  <a:lnTo>
                    <a:pt x="1352160" y="2956367"/>
                  </a:lnTo>
                  <a:lnTo>
                    <a:pt x="1398150" y="2960977"/>
                  </a:lnTo>
                  <a:lnTo>
                    <a:pt x="1442415" y="2947970"/>
                  </a:lnTo>
                  <a:lnTo>
                    <a:pt x="1479913" y="2919872"/>
                  </a:lnTo>
                  <a:lnTo>
                    <a:pt x="1505600" y="2879207"/>
                  </a:lnTo>
                  <a:lnTo>
                    <a:pt x="2423185" y="540357"/>
                  </a:lnTo>
                  <a:lnTo>
                    <a:pt x="2430999" y="493380"/>
                  </a:lnTo>
                  <a:lnTo>
                    <a:pt x="2421499" y="450522"/>
                  </a:lnTo>
                  <a:lnTo>
                    <a:pt x="2396442" y="416004"/>
                  </a:lnTo>
                  <a:lnTo>
                    <a:pt x="2357585" y="394047"/>
                  </a:lnTo>
                  <a:lnTo>
                    <a:pt x="1079519" y="4488"/>
                  </a:lnTo>
                  <a:lnTo>
                    <a:pt x="1034232" y="0"/>
                  </a:lnTo>
                  <a:close/>
                </a:path>
              </a:pathLst>
            </a:custGeom>
            <a:solidFill>
              <a:srgbClr val="C9CEE2"/>
            </a:solidFill>
          </p:spPr>
          <p:txBody>
            <a:bodyPr wrap="square" lIns="0" tIns="0" rIns="0" bIns="0" rtlCol="0"/>
            <a:lstStyle/>
            <a:p>
              <a:endParaRPr/>
            </a:p>
          </p:txBody>
        </p:sp>
        <p:sp>
          <p:nvSpPr>
            <p:cNvPr id="10" name="object 10"/>
            <p:cNvSpPr/>
            <p:nvPr/>
          </p:nvSpPr>
          <p:spPr>
            <a:xfrm>
              <a:off x="6183717" y="7652338"/>
              <a:ext cx="33020" cy="35560"/>
            </a:xfrm>
            <a:custGeom>
              <a:avLst/>
              <a:gdLst/>
              <a:ahLst/>
              <a:cxnLst/>
              <a:rect l="l" t="t" r="r" b="b"/>
              <a:pathLst>
                <a:path w="33020" h="35559">
                  <a:moveTo>
                    <a:pt x="18575" y="0"/>
                  </a:moveTo>
                  <a:lnTo>
                    <a:pt x="3727" y="8565"/>
                  </a:lnTo>
                  <a:lnTo>
                    <a:pt x="0" y="17957"/>
                  </a:lnTo>
                  <a:lnTo>
                    <a:pt x="2816" y="25266"/>
                  </a:lnTo>
                  <a:lnTo>
                    <a:pt x="5643" y="32574"/>
                  </a:lnTo>
                  <a:lnTo>
                    <a:pt x="13936" y="35025"/>
                  </a:lnTo>
                  <a:lnTo>
                    <a:pt x="28773" y="26449"/>
                  </a:lnTo>
                  <a:lnTo>
                    <a:pt x="32512" y="17057"/>
                  </a:lnTo>
                  <a:lnTo>
                    <a:pt x="26878" y="2450"/>
                  </a:lnTo>
                  <a:lnTo>
                    <a:pt x="18575" y="0"/>
                  </a:lnTo>
                  <a:close/>
                </a:path>
              </a:pathLst>
            </a:custGeom>
            <a:solidFill>
              <a:srgbClr val="8C96B5"/>
            </a:solidFill>
          </p:spPr>
          <p:txBody>
            <a:bodyPr wrap="square" lIns="0" tIns="0" rIns="0" bIns="0" rtlCol="0"/>
            <a:lstStyle/>
            <a:p>
              <a:endParaRPr/>
            </a:p>
          </p:txBody>
        </p:sp>
        <p:sp>
          <p:nvSpPr>
            <p:cNvPr id="11" name="object 11"/>
            <p:cNvSpPr/>
            <p:nvPr/>
          </p:nvSpPr>
          <p:spPr>
            <a:xfrm>
              <a:off x="4746498" y="7611966"/>
              <a:ext cx="2098040" cy="2416175"/>
            </a:xfrm>
            <a:custGeom>
              <a:avLst/>
              <a:gdLst/>
              <a:ahLst/>
              <a:cxnLst/>
              <a:rect l="l" t="t" r="r" b="b"/>
              <a:pathLst>
                <a:path w="2098040" h="2416175">
                  <a:moveTo>
                    <a:pt x="2089429" y="452310"/>
                  </a:moveTo>
                  <a:lnTo>
                    <a:pt x="164388" y="1563662"/>
                  </a:lnTo>
                  <a:lnTo>
                    <a:pt x="1714" y="1975802"/>
                  </a:lnTo>
                  <a:lnTo>
                    <a:pt x="0" y="1987753"/>
                  </a:lnTo>
                  <a:lnTo>
                    <a:pt x="2717" y="2000288"/>
                  </a:lnTo>
                  <a:lnTo>
                    <a:pt x="8877" y="2010867"/>
                  </a:lnTo>
                  <a:lnTo>
                    <a:pt x="17487" y="2016899"/>
                  </a:lnTo>
                  <a:lnTo>
                    <a:pt x="1318806" y="2415921"/>
                  </a:lnTo>
                  <a:lnTo>
                    <a:pt x="1324089" y="2412898"/>
                  </a:lnTo>
                  <a:lnTo>
                    <a:pt x="2089429" y="452310"/>
                  </a:lnTo>
                  <a:close/>
                </a:path>
                <a:path w="2098040" h="2416175">
                  <a:moveTo>
                    <a:pt x="2097697" y="423494"/>
                  </a:moveTo>
                  <a:lnTo>
                    <a:pt x="2094953" y="410972"/>
                  </a:lnTo>
                  <a:lnTo>
                    <a:pt x="2088794" y="400431"/>
                  </a:lnTo>
                  <a:lnTo>
                    <a:pt x="2080183" y="394423"/>
                  </a:lnTo>
                  <a:lnTo>
                    <a:pt x="785583" y="0"/>
                  </a:lnTo>
                  <a:lnTo>
                    <a:pt x="780338" y="2997"/>
                  </a:lnTo>
                  <a:lnTo>
                    <a:pt x="777709" y="9702"/>
                  </a:lnTo>
                  <a:lnTo>
                    <a:pt x="164388" y="1563649"/>
                  </a:lnTo>
                  <a:lnTo>
                    <a:pt x="2089429" y="452310"/>
                  </a:lnTo>
                  <a:lnTo>
                    <a:pt x="2096008" y="435432"/>
                  </a:lnTo>
                  <a:lnTo>
                    <a:pt x="2097697" y="423494"/>
                  </a:lnTo>
                  <a:close/>
                </a:path>
              </a:pathLst>
            </a:custGeom>
            <a:solidFill>
              <a:srgbClr val="602177"/>
            </a:solidFill>
          </p:spPr>
          <p:txBody>
            <a:bodyPr wrap="square" lIns="0" tIns="0" rIns="0" bIns="0" rtlCol="0"/>
            <a:lstStyle/>
            <a:p>
              <a:endParaRPr/>
            </a:p>
          </p:txBody>
        </p:sp>
        <p:pic>
          <p:nvPicPr>
            <p:cNvPr id="12" name="object 12"/>
            <p:cNvPicPr/>
            <p:nvPr/>
          </p:nvPicPr>
          <p:blipFill>
            <a:blip r:embed="rId4" cstate="print"/>
            <a:stretch>
              <a:fillRect/>
            </a:stretch>
          </p:blipFill>
          <p:spPr>
            <a:xfrm>
              <a:off x="5250115" y="9878215"/>
              <a:ext cx="149475" cy="166913"/>
            </a:xfrm>
            <a:prstGeom prst="rect">
              <a:avLst/>
            </a:prstGeom>
          </p:spPr>
        </p:pic>
        <p:pic>
          <p:nvPicPr>
            <p:cNvPr id="13" name="object 13"/>
            <p:cNvPicPr/>
            <p:nvPr/>
          </p:nvPicPr>
          <p:blipFill>
            <a:blip r:embed="rId5" cstate="print"/>
            <a:stretch>
              <a:fillRect/>
            </a:stretch>
          </p:blipFill>
          <p:spPr>
            <a:xfrm>
              <a:off x="5151075" y="5143543"/>
              <a:ext cx="4112557" cy="4539654"/>
            </a:xfrm>
            <a:prstGeom prst="rect">
              <a:avLst/>
            </a:prstGeom>
          </p:spPr>
        </p:pic>
      </p:grpSp>
      <p:sp>
        <p:nvSpPr>
          <p:cNvPr id="14" name="object 13">
            <a:extLst>
              <a:ext uri="{FF2B5EF4-FFF2-40B4-BE49-F238E27FC236}">
                <a16:creationId xmlns:a16="http://schemas.microsoft.com/office/drawing/2014/main" id="{53CE0C7F-ED16-54D4-0B11-05F954E411F5}"/>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5" name="object 77">
            <a:extLst>
              <a:ext uri="{FF2B5EF4-FFF2-40B4-BE49-F238E27FC236}">
                <a16:creationId xmlns:a16="http://schemas.microsoft.com/office/drawing/2014/main" id="{A8824513-F6BC-47F6-BDE6-20CD4695DD6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571A3A2E-1835-561D-BF96-3FD0EFA0E45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6AB3F0D7-DCDD-E3E8-2B2A-FE347ECC602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A08E81E0-EC44-A324-65A0-2CD75D9476AE}"/>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05474412-0D6C-DB7B-2104-A95364E8989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BCEF7EE0-461B-D11F-4131-9ADE0B463AD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456F5E6B-9685-0777-2147-648A651FEC3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56ECE293-7756-B686-93ED-E322AD8C928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02B6B620-3196-DFD0-5DF6-7B7CA2F3F01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168B6E20-2EC0-3FEF-0ECB-53D929A7EA8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FF760EA6-CAAC-320E-76A7-36FC92721DF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45ECC975-5706-5921-942F-0D948989CAAF}"/>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3517BF42-6770-A78E-D9DE-AB27AD5B7653}"/>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49B84111-5751-4788-6798-7C82C6317B0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6230F994-AB1D-6211-95C0-4703DB7F871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5DA2CC39-2A11-93D5-D960-E9DF326B094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B49AF379-0222-89F1-37C8-843A7930F0DE}"/>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73B0CB5-D3CC-8163-9820-AA3B0CCC172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692" y="604475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grpSp>
        <p:nvGrpSpPr>
          <p:cNvPr id="3" name="object 3"/>
          <p:cNvGrpSpPr/>
          <p:nvPr/>
        </p:nvGrpSpPr>
        <p:grpSpPr>
          <a:xfrm>
            <a:off x="9353329" y="3444347"/>
            <a:ext cx="10751185" cy="7864475"/>
            <a:chOff x="9353329" y="3444347"/>
            <a:chExt cx="10751185" cy="7864475"/>
          </a:xfrm>
        </p:grpSpPr>
        <p:sp>
          <p:nvSpPr>
            <p:cNvPr id="4" name="object 4"/>
            <p:cNvSpPr/>
            <p:nvPr/>
          </p:nvSpPr>
          <p:spPr>
            <a:xfrm>
              <a:off x="9353329" y="344434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sp>
          <p:nvSpPr>
            <p:cNvPr id="5" name="object 5"/>
            <p:cNvSpPr/>
            <p:nvPr/>
          </p:nvSpPr>
          <p:spPr>
            <a:xfrm>
              <a:off x="9517846" y="3581943"/>
              <a:ext cx="7138670" cy="2844800"/>
            </a:xfrm>
            <a:custGeom>
              <a:avLst/>
              <a:gdLst/>
              <a:ahLst/>
              <a:cxnLst/>
              <a:rect l="l" t="t" r="r" b="b"/>
              <a:pathLst>
                <a:path w="7138669" h="2844800">
                  <a:moveTo>
                    <a:pt x="7138306" y="0"/>
                  </a:moveTo>
                  <a:lnTo>
                    <a:pt x="0" y="0"/>
                  </a:lnTo>
                  <a:lnTo>
                    <a:pt x="0" y="2844238"/>
                  </a:lnTo>
                  <a:lnTo>
                    <a:pt x="7138306" y="2844238"/>
                  </a:lnTo>
                  <a:lnTo>
                    <a:pt x="7138306"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517846" y="3663568"/>
              <a:ext cx="7138306" cy="2762613"/>
            </a:xfrm>
            <a:prstGeom prst="rect">
              <a:avLst/>
            </a:prstGeom>
          </p:spPr>
        </p:pic>
        <p:sp>
          <p:nvSpPr>
            <p:cNvPr id="7" name="object 7"/>
            <p:cNvSpPr/>
            <p:nvPr/>
          </p:nvSpPr>
          <p:spPr>
            <a:xfrm>
              <a:off x="11078236" y="5187952"/>
              <a:ext cx="9025890" cy="6120765"/>
            </a:xfrm>
            <a:custGeom>
              <a:avLst/>
              <a:gdLst/>
              <a:ahLst/>
              <a:cxnLst/>
              <a:rect l="l" t="t" r="r" b="b"/>
              <a:pathLst>
                <a:path w="9025890" h="6120765">
                  <a:moveTo>
                    <a:pt x="6691527" y="0"/>
                  </a:moveTo>
                  <a:lnTo>
                    <a:pt x="120035" y="50088"/>
                  </a:lnTo>
                  <a:lnTo>
                    <a:pt x="70475" y="83071"/>
                  </a:lnTo>
                  <a:lnTo>
                    <a:pt x="50467" y="118939"/>
                  </a:lnTo>
                  <a:lnTo>
                    <a:pt x="34813" y="165034"/>
                  </a:lnTo>
                  <a:lnTo>
                    <a:pt x="24391" y="219337"/>
                  </a:lnTo>
                  <a:lnTo>
                    <a:pt x="20079" y="279829"/>
                  </a:lnTo>
                  <a:lnTo>
                    <a:pt x="19492" y="319022"/>
                  </a:lnTo>
                  <a:lnTo>
                    <a:pt x="18343" y="399281"/>
                  </a:lnTo>
                  <a:lnTo>
                    <a:pt x="17229" y="481960"/>
                  </a:lnTo>
                  <a:lnTo>
                    <a:pt x="16150" y="566970"/>
                  </a:lnTo>
                  <a:lnTo>
                    <a:pt x="15106" y="654219"/>
                  </a:lnTo>
                  <a:lnTo>
                    <a:pt x="14096" y="743614"/>
                  </a:lnTo>
                  <a:lnTo>
                    <a:pt x="13122" y="835066"/>
                  </a:lnTo>
                  <a:lnTo>
                    <a:pt x="12182" y="928481"/>
                  </a:lnTo>
                  <a:lnTo>
                    <a:pt x="11277" y="1023771"/>
                  </a:lnTo>
                  <a:lnTo>
                    <a:pt x="9984" y="1170017"/>
                  </a:lnTo>
                  <a:lnTo>
                    <a:pt x="8771" y="1319964"/>
                  </a:lnTo>
                  <a:lnTo>
                    <a:pt x="7635" y="1473303"/>
                  </a:lnTo>
                  <a:lnTo>
                    <a:pt x="6578" y="1629727"/>
                  </a:lnTo>
                  <a:lnTo>
                    <a:pt x="5599" y="1788926"/>
                  </a:lnTo>
                  <a:lnTo>
                    <a:pt x="4698" y="1950594"/>
                  </a:lnTo>
                  <a:lnTo>
                    <a:pt x="3876" y="2114420"/>
                  </a:lnTo>
                  <a:lnTo>
                    <a:pt x="3132" y="2280097"/>
                  </a:lnTo>
                  <a:lnTo>
                    <a:pt x="2466" y="2447318"/>
                  </a:lnTo>
                  <a:lnTo>
                    <a:pt x="1879" y="2615772"/>
                  </a:lnTo>
                  <a:lnTo>
                    <a:pt x="1370" y="2785153"/>
                  </a:lnTo>
                  <a:lnTo>
                    <a:pt x="939" y="2955151"/>
                  </a:lnTo>
                  <a:lnTo>
                    <a:pt x="587" y="3125459"/>
                  </a:lnTo>
                  <a:lnTo>
                    <a:pt x="313" y="3295768"/>
                  </a:lnTo>
                  <a:lnTo>
                    <a:pt x="117" y="3465769"/>
                  </a:lnTo>
                  <a:lnTo>
                    <a:pt x="0" y="3970849"/>
                  </a:lnTo>
                  <a:lnTo>
                    <a:pt x="117" y="4136539"/>
                  </a:lnTo>
                  <a:lnTo>
                    <a:pt x="313" y="4300380"/>
                  </a:lnTo>
                  <a:lnTo>
                    <a:pt x="587" y="4462065"/>
                  </a:lnTo>
                  <a:lnTo>
                    <a:pt x="939" y="4621284"/>
                  </a:lnTo>
                  <a:lnTo>
                    <a:pt x="1370" y="4777729"/>
                  </a:lnTo>
                  <a:lnTo>
                    <a:pt x="1879" y="4931093"/>
                  </a:lnTo>
                  <a:lnTo>
                    <a:pt x="2467" y="5081066"/>
                  </a:lnTo>
                  <a:lnTo>
                    <a:pt x="3132" y="5227341"/>
                  </a:lnTo>
                  <a:lnTo>
                    <a:pt x="3876" y="5369609"/>
                  </a:lnTo>
                  <a:lnTo>
                    <a:pt x="4699" y="5507562"/>
                  </a:lnTo>
                  <a:lnTo>
                    <a:pt x="5599" y="5640892"/>
                  </a:lnTo>
                  <a:lnTo>
                    <a:pt x="6243" y="5727057"/>
                  </a:lnTo>
                  <a:lnTo>
                    <a:pt x="6922" y="5810939"/>
                  </a:lnTo>
                  <a:lnTo>
                    <a:pt x="7635" y="5892447"/>
                  </a:lnTo>
                  <a:lnTo>
                    <a:pt x="8383" y="5971489"/>
                  </a:lnTo>
                  <a:lnTo>
                    <a:pt x="12807" y="6022429"/>
                  </a:lnTo>
                  <a:lnTo>
                    <a:pt x="24457" y="6073566"/>
                  </a:lnTo>
                  <a:lnTo>
                    <a:pt x="41092" y="6120603"/>
                  </a:lnTo>
                  <a:lnTo>
                    <a:pt x="9025863" y="6120603"/>
                  </a:lnTo>
                  <a:lnTo>
                    <a:pt x="9025863" y="68787"/>
                  </a:lnTo>
                  <a:lnTo>
                    <a:pt x="9000769" y="62289"/>
                  </a:lnTo>
                  <a:lnTo>
                    <a:pt x="8937227" y="50511"/>
                  </a:lnTo>
                  <a:lnTo>
                    <a:pt x="8867485" y="42098"/>
                  </a:lnTo>
                  <a:lnTo>
                    <a:pt x="8756944" y="34257"/>
                  </a:lnTo>
                  <a:lnTo>
                    <a:pt x="8542502" y="23621"/>
                  </a:lnTo>
                  <a:lnTo>
                    <a:pt x="7988118" y="8789"/>
                  </a:lnTo>
                  <a:lnTo>
                    <a:pt x="6691527" y="0"/>
                  </a:lnTo>
                  <a:close/>
                </a:path>
              </a:pathLst>
            </a:custGeom>
            <a:solidFill>
              <a:srgbClr val="E0C1F2"/>
            </a:solidFill>
          </p:spPr>
          <p:txBody>
            <a:bodyPr wrap="square" lIns="0" tIns="0" rIns="0" bIns="0" rtlCol="0"/>
            <a:lstStyle/>
            <a:p>
              <a:endParaRPr/>
            </a:p>
          </p:txBody>
        </p:sp>
      </p:grpSp>
      <p:sp>
        <p:nvSpPr>
          <p:cNvPr id="8" name="object 8"/>
          <p:cNvSpPr txBox="1"/>
          <p:nvPr/>
        </p:nvSpPr>
        <p:spPr>
          <a:xfrm>
            <a:off x="1180980" y="1571340"/>
            <a:ext cx="7490459" cy="4239895"/>
          </a:xfrm>
          <a:prstGeom prst="rect">
            <a:avLst/>
          </a:prstGeom>
        </p:spPr>
        <p:txBody>
          <a:bodyPr vert="horz" wrap="square" lIns="0" tIns="12065" rIns="0" bIns="0" rtlCol="0">
            <a:spAutoFit/>
          </a:bodyPr>
          <a:lstStyle/>
          <a:p>
            <a:pPr marL="12700" marR="5080" algn="just">
              <a:lnSpc>
                <a:spcPct val="120200"/>
              </a:lnSpc>
              <a:spcBef>
                <a:spcPts val="95"/>
              </a:spcBef>
            </a:pPr>
            <a:r>
              <a:rPr sz="2300" spc="80" dirty="0">
                <a:solidFill>
                  <a:srgbClr val="231F20"/>
                </a:solidFill>
                <a:latin typeface="Calibri"/>
                <a:cs typeface="Calibri"/>
              </a:rPr>
              <a:t>Entre</a:t>
            </a:r>
            <a:r>
              <a:rPr sz="2300" spc="220" dirty="0">
                <a:solidFill>
                  <a:srgbClr val="231F20"/>
                </a:solidFill>
                <a:latin typeface="Calibri"/>
                <a:cs typeface="Calibri"/>
              </a:rPr>
              <a:t> </a:t>
            </a:r>
            <a:r>
              <a:rPr sz="2300" spc="55" dirty="0">
                <a:solidFill>
                  <a:srgbClr val="231F20"/>
                </a:solidFill>
                <a:latin typeface="Calibri"/>
                <a:cs typeface="Calibri"/>
              </a:rPr>
              <a:t>temps,</a:t>
            </a:r>
            <a:r>
              <a:rPr sz="2300" spc="220" dirty="0">
                <a:solidFill>
                  <a:srgbClr val="231F20"/>
                </a:solidFill>
                <a:latin typeface="Calibri"/>
                <a:cs typeface="Calibri"/>
              </a:rPr>
              <a:t> </a:t>
            </a:r>
            <a:r>
              <a:rPr sz="2300" spc="65" dirty="0">
                <a:solidFill>
                  <a:srgbClr val="231F20"/>
                </a:solidFill>
                <a:latin typeface="Calibri"/>
                <a:cs typeface="Calibri"/>
              </a:rPr>
              <a:t>je</a:t>
            </a:r>
            <a:r>
              <a:rPr sz="2300" spc="220" dirty="0">
                <a:solidFill>
                  <a:srgbClr val="231F20"/>
                </a:solidFill>
                <a:latin typeface="Calibri"/>
                <a:cs typeface="Calibri"/>
              </a:rPr>
              <a:t> </a:t>
            </a:r>
            <a:r>
              <a:rPr sz="2300" spc="65" dirty="0">
                <a:solidFill>
                  <a:srgbClr val="231F20"/>
                </a:solidFill>
                <a:latin typeface="Calibri"/>
                <a:cs typeface="Calibri"/>
              </a:rPr>
              <a:t>décide</a:t>
            </a:r>
            <a:r>
              <a:rPr sz="2300" spc="220"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65" dirty="0">
                <a:solidFill>
                  <a:srgbClr val="231F20"/>
                </a:solidFill>
                <a:latin typeface="Calibri"/>
                <a:cs typeface="Calibri"/>
              </a:rPr>
              <a:t>chercher</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spc="55" dirty="0">
                <a:solidFill>
                  <a:srgbClr val="231F20"/>
                </a:solidFill>
                <a:latin typeface="Calibri"/>
                <a:cs typeface="Calibri"/>
              </a:rPr>
              <a:t>autre</a:t>
            </a:r>
            <a:r>
              <a:rPr sz="2300" spc="220" dirty="0">
                <a:solidFill>
                  <a:srgbClr val="231F20"/>
                </a:solidFill>
                <a:latin typeface="Calibri"/>
                <a:cs typeface="Calibri"/>
              </a:rPr>
              <a:t> </a:t>
            </a:r>
            <a:r>
              <a:rPr sz="2300" spc="90" dirty="0">
                <a:solidFill>
                  <a:srgbClr val="231F20"/>
                </a:solidFill>
                <a:latin typeface="Calibri"/>
                <a:cs typeface="Calibri"/>
              </a:rPr>
              <a:t>Blablacar,</a:t>
            </a:r>
            <a:r>
              <a:rPr sz="2300" spc="220" dirty="0">
                <a:solidFill>
                  <a:srgbClr val="231F20"/>
                </a:solidFill>
                <a:latin typeface="Calibri"/>
                <a:cs typeface="Calibri"/>
              </a:rPr>
              <a:t> </a:t>
            </a:r>
            <a:r>
              <a:rPr sz="2300" spc="-25" dirty="0">
                <a:solidFill>
                  <a:srgbClr val="231F20"/>
                </a:solidFill>
                <a:latin typeface="Calibri"/>
                <a:cs typeface="Calibri"/>
              </a:rPr>
              <a:t>et </a:t>
            </a:r>
            <a:r>
              <a:rPr sz="2300" spc="65"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60" dirty="0">
                <a:solidFill>
                  <a:srgbClr val="231F20"/>
                </a:solidFill>
                <a:latin typeface="Calibri"/>
                <a:cs typeface="Calibri"/>
              </a:rPr>
              <a:t> </a:t>
            </a:r>
            <a:r>
              <a:rPr sz="2300" spc="100" dirty="0">
                <a:solidFill>
                  <a:srgbClr val="231F20"/>
                </a:solidFill>
                <a:latin typeface="Calibri"/>
                <a:cs typeface="Calibri"/>
              </a:rPr>
              <a:t>sur</a:t>
            </a:r>
            <a:r>
              <a:rPr sz="2300" spc="265" dirty="0">
                <a:solidFill>
                  <a:srgbClr val="231F20"/>
                </a:solidFill>
                <a:latin typeface="Calibri"/>
                <a:cs typeface="Calibri"/>
              </a:rPr>
              <a:t> </a:t>
            </a:r>
            <a:r>
              <a:rPr sz="2300" spc="70" dirty="0">
                <a:solidFill>
                  <a:srgbClr val="231F20"/>
                </a:solidFill>
                <a:latin typeface="Calibri"/>
                <a:cs typeface="Calibri"/>
              </a:rPr>
              <a:t>des</a:t>
            </a:r>
            <a:r>
              <a:rPr sz="2300" spc="265" dirty="0">
                <a:solidFill>
                  <a:srgbClr val="231F20"/>
                </a:solidFill>
                <a:latin typeface="Calibri"/>
                <a:cs typeface="Calibri"/>
              </a:rPr>
              <a:t> </a:t>
            </a:r>
            <a:r>
              <a:rPr sz="2300" spc="105" dirty="0">
                <a:solidFill>
                  <a:srgbClr val="231F20"/>
                </a:solidFill>
                <a:latin typeface="Calibri"/>
                <a:cs typeface="Calibri"/>
              </a:rPr>
              <a:t>détails</a:t>
            </a:r>
            <a:r>
              <a:rPr sz="2300" spc="270" dirty="0">
                <a:solidFill>
                  <a:srgbClr val="231F20"/>
                </a:solidFill>
                <a:latin typeface="Calibri"/>
                <a:cs typeface="Calibri"/>
              </a:rPr>
              <a:t> </a:t>
            </a:r>
            <a:r>
              <a:rPr sz="2300" spc="75" dirty="0">
                <a:solidFill>
                  <a:srgbClr val="231F20"/>
                </a:solidFill>
                <a:latin typeface="Calibri"/>
                <a:cs typeface="Calibri"/>
              </a:rPr>
              <a:t>très</a:t>
            </a:r>
            <a:r>
              <a:rPr sz="2300" spc="265" dirty="0">
                <a:solidFill>
                  <a:srgbClr val="231F20"/>
                </a:solidFill>
                <a:latin typeface="Calibri"/>
                <a:cs typeface="Calibri"/>
              </a:rPr>
              <a:t> </a:t>
            </a:r>
            <a:r>
              <a:rPr sz="2300" spc="90" dirty="0">
                <a:solidFill>
                  <a:srgbClr val="231F20"/>
                </a:solidFill>
                <a:latin typeface="Calibri"/>
                <a:cs typeface="Calibri"/>
              </a:rPr>
              <a:t>troublants.</a:t>
            </a:r>
            <a:r>
              <a:rPr sz="2300" spc="270" dirty="0">
                <a:solidFill>
                  <a:srgbClr val="231F20"/>
                </a:solidFill>
                <a:latin typeface="Calibri"/>
                <a:cs typeface="Calibri"/>
              </a:rPr>
              <a:t> </a:t>
            </a:r>
            <a:r>
              <a:rPr sz="2300" dirty="0">
                <a:solidFill>
                  <a:srgbClr val="231F20"/>
                </a:solidFill>
                <a:latin typeface="Calibri"/>
                <a:cs typeface="Calibri"/>
              </a:rPr>
              <a:t>Tout</a:t>
            </a:r>
            <a:r>
              <a:rPr sz="2300" spc="260" dirty="0">
                <a:solidFill>
                  <a:srgbClr val="231F20"/>
                </a:solidFill>
                <a:latin typeface="Calibri"/>
                <a:cs typeface="Calibri"/>
              </a:rPr>
              <a:t> </a:t>
            </a:r>
            <a:r>
              <a:rPr sz="2300" spc="55" dirty="0">
                <a:solidFill>
                  <a:srgbClr val="231F20"/>
                </a:solidFill>
                <a:latin typeface="Calibri"/>
                <a:cs typeface="Calibri"/>
              </a:rPr>
              <a:t>d’abord,</a:t>
            </a:r>
            <a:r>
              <a:rPr sz="2300" spc="270" dirty="0">
                <a:solidFill>
                  <a:srgbClr val="231F20"/>
                </a:solidFill>
                <a:latin typeface="Calibri"/>
                <a:cs typeface="Calibri"/>
              </a:rPr>
              <a:t> </a:t>
            </a:r>
            <a:r>
              <a:rPr sz="2300" spc="65" dirty="0">
                <a:solidFill>
                  <a:srgbClr val="231F20"/>
                </a:solidFill>
                <a:latin typeface="Calibri"/>
                <a:cs typeface="Calibri"/>
              </a:rPr>
              <a:t>je remarque</a:t>
            </a:r>
            <a:r>
              <a:rPr sz="2300" spc="265" dirty="0">
                <a:solidFill>
                  <a:srgbClr val="231F20"/>
                </a:solidFill>
                <a:latin typeface="Calibri"/>
                <a:cs typeface="Calibri"/>
              </a:rPr>
              <a:t> </a:t>
            </a:r>
            <a:r>
              <a:rPr sz="2300" spc="95" dirty="0">
                <a:solidFill>
                  <a:srgbClr val="231F20"/>
                </a:solidFill>
                <a:latin typeface="Calibri"/>
                <a:cs typeface="Calibri"/>
              </a:rPr>
              <a:t>le</a:t>
            </a:r>
            <a:r>
              <a:rPr sz="2300" spc="265" dirty="0">
                <a:solidFill>
                  <a:srgbClr val="231F20"/>
                </a:solidFill>
                <a:latin typeface="Calibri"/>
                <a:cs typeface="Calibri"/>
              </a:rPr>
              <a:t> </a:t>
            </a:r>
            <a:r>
              <a:rPr sz="2300" spc="90" dirty="0">
                <a:solidFill>
                  <a:srgbClr val="231F20"/>
                </a:solidFill>
                <a:latin typeface="Calibri"/>
                <a:cs typeface="Calibri"/>
              </a:rPr>
              <a:t>trajet</a:t>
            </a:r>
            <a:r>
              <a:rPr sz="2300" spc="270" dirty="0">
                <a:solidFill>
                  <a:srgbClr val="231F20"/>
                </a:solidFill>
                <a:latin typeface="Calibri"/>
                <a:cs typeface="Calibri"/>
              </a:rPr>
              <a:t> </a:t>
            </a:r>
            <a:r>
              <a:rPr sz="2300" spc="60" dirty="0">
                <a:solidFill>
                  <a:srgbClr val="231F20"/>
                </a:solidFill>
                <a:latin typeface="Calibri"/>
                <a:cs typeface="Calibri"/>
              </a:rPr>
              <a:t>proposé</a:t>
            </a:r>
            <a:r>
              <a:rPr sz="2300" spc="265" dirty="0">
                <a:solidFill>
                  <a:srgbClr val="231F20"/>
                </a:solidFill>
                <a:latin typeface="Calibri"/>
                <a:cs typeface="Calibri"/>
              </a:rPr>
              <a:t> </a:t>
            </a:r>
            <a:r>
              <a:rPr sz="2300" spc="75" dirty="0">
                <a:solidFill>
                  <a:srgbClr val="231F20"/>
                </a:solidFill>
                <a:latin typeface="Calibri"/>
                <a:cs typeface="Calibri"/>
              </a:rPr>
              <a:t>par</a:t>
            </a:r>
            <a:r>
              <a:rPr sz="2300" spc="270" dirty="0">
                <a:solidFill>
                  <a:srgbClr val="231F20"/>
                </a:solidFill>
                <a:latin typeface="Calibri"/>
                <a:cs typeface="Calibri"/>
              </a:rPr>
              <a:t> </a:t>
            </a:r>
            <a:r>
              <a:rPr sz="2300" spc="130" dirty="0">
                <a:solidFill>
                  <a:srgbClr val="231F20"/>
                </a:solidFill>
                <a:latin typeface="Calibri"/>
                <a:cs typeface="Calibri"/>
              </a:rPr>
              <a:t>Karina,</a:t>
            </a:r>
            <a:r>
              <a:rPr sz="2300" spc="265" dirty="0">
                <a:solidFill>
                  <a:srgbClr val="231F20"/>
                </a:solidFill>
                <a:latin typeface="Calibri"/>
                <a:cs typeface="Calibri"/>
              </a:rPr>
              <a:t> </a:t>
            </a:r>
            <a:r>
              <a:rPr sz="2300" spc="85" dirty="0">
                <a:solidFill>
                  <a:srgbClr val="231F20"/>
                </a:solidFill>
                <a:latin typeface="Calibri"/>
                <a:cs typeface="Calibri"/>
              </a:rPr>
              <a:t>qui</a:t>
            </a:r>
            <a:r>
              <a:rPr sz="2300" spc="270" dirty="0">
                <a:solidFill>
                  <a:srgbClr val="231F20"/>
                </a:solidFill>
                <a:latin typeface="Calibri"/>
                <a:cs typeface="Calibri"/>
              </a:rPr>
              <a:t> </a:t>
            </a:r>
            <a:r>
              <a:rPr sz="2300" spc="105" dirty="0">
                <a:solidFill>
                  <a:srgbClr val="231F20"/>
                </a:solidFill>
                <a:latin typeface="Calibri"/>
                <a:cs typeface="Calibri"/>
              </a:rPr>
              <a:t>elle</a:t>
            </a:r>
            <a:r>
              <a:rPr sz="2300" spc="265" dirty="0">
                <a:solidFill>
                  <a:srgbClr val="231F20"/>
                </a:solidFill>
                <a:latin typeface="Calibri"/>
                <a:cs typeface="Calibri"/>
              </a:rPr>
              <a:t> </a:t>
            </a:r>
            <a:r>
              <a:rPr sz="2300" spc="65" dirty="0">
                <a:solidFill>
                  <a:srgbClr val="231F20"/>
                </a:solidFill>
                <a:latin typeface="Calibri"/>
                <a:cs typeface="Calibri"/>
              </a:rPr>
              <a:t>non</a:t>
            </a:r>
            <a:r>
              <a:rPr sz="2300" spc="265" dirty="0">
                <a:solidFill>
                  <a:srgbClr val="231F20"/>
                </a:solidFill>
                <a:latin typeface="Calibri"/>
                <a:cs typeface="Calibri"/>
              </a:rPr>
              <a:t> </a:t>
            </a:r>
            <a:r>
              <a:rPr sz="2300" spc="100" dirty="0">
                <a:solidFill>
                  <a:srgbClr val="231F20"/>
                </a:solidFill>
                <a:latin typeface="Calibri"/>
                <a:cs typeface="Calibri"/>
              </a:rPr>
              <a:t>plus </a:t>
            </a:r>
            <a:r>
              <a:rPr sz="2300" spc="75" dirty="0">
                <a:solidFill>
                  <a:srgbClr val="231F20"/>
                </a:solidFill>
                <a:latin typeface="Calibri"/>
                <a:cs typeface="Calibri"/>
              </a:rPr>
              <a:t>n’a</a:t>
            </a:r>
            <a:r>
              <a:rPr sz="2300" spc="315" dirty="0">
                <a:solidFill>
                  <a:srgbClr val="231F20"/>
                </a:solidFill>
                <a:latin typeface="Calibri"/>
                <a:cs typeface="Calibri"/>
              </a:rPr>
              <a:t> </a:t>
            </a:r>
            <a:r>
              <a:rPr sz="2300" spc="130" dirty="0">
                <a:solidFill>
                  <a:srgbClr val="231F20"/>
                </a:solidFill>
                <a:latin typeface="Calibri"/>
                <a:cs typeface="Calibri"/>
              </a:rPr>
              <a:t>jamais</a:t>
            </a:r>
            <a:r>
              <a:rPr sz="2300" spc="315" dirty="0">
                <a:solidFill>
                  <a:srgbClr val="231F20"/>
                </a:solidFill>
                <a:latin typeface="Calibri"/>
                <a:cs typeface="Calibri"/>
              </a:rPr>
              <a:t> </a:t>
            </a:r>
            <a:r>
              <a:rPr sz="2300" spc="60" dirty="0">
                <a:solidFill>
                  <a:srgbClr val="231F20"/>
                </a:solidFill>
                <a:latin typeface="Calibri"/>
                <a:cs typeface="Calibri"/>
              </a:rPr>
              <a:t>été</a:t>
            </a:r>
            <a:r>
              <a:rPr sz="2300" spc="315" dirty="0">
                <a:solidFill>
                  <a:srgbClr val="231F20"/>
                </a:solidFill>
                <a:latin typeface="Calibri"/>
                <a:cs typeface="Calibri"/>
              </a:rPr>
              <a:t> </a:t>
            </a:r>
            <a:r>
              <a:rPr sz="2300" spc="75" dirty="0">
                <a:solidFill>
                  <a:srgbClr val="231F20"/>
                </a:solidFill>
                <a:latin typeface="Calibri"/>
                <a:cs typeface="Calibri"/>
              </a:rPr>
              <a:t>notée.</a:t>
            </a:r>
            <a:r>
              <a:rPr sz="2300" spc="315" dirty="0">
                <a:solidFill>
                  <a:srgbClr val="231F20"/>
                </a:solidFill>
                <a:latin typeface="Calibri"/>
                <a:cs typeface="Calibri"/>
              </a:rPr>
              <a:t> </a:t>
            </a:r>
            <a:r>
              <a:rPr sz="2300" spc="190" dirty="0">
                <a:solidFill>
                  <a:srgbClr val="231F20"/>
                </a:solidFill>
                <a:latin typeface="Calibri"/>
                <a:cs typeface="Calibri"/>
              </a:rPr>
              <a:t>Je</a:t>
            </a:r>
            <a:r>
              <a:rPr sz="2300" spc="315" dirty="0">
                <a:solidFill>
                  <a:srgbClr val="231F20"/>
                </a:solidFill>
                <a:latin typeface="Calibri"/>
                <a:cs typeface="Calibri"/>
              </a:rPr>
              <a:t> </a:t>
            </a:r>
            <a:r>
              <a:rPr sz="2300" spc="145" dirty="0">
                <a:solidFill>
                  <a:srgbClr val="231F20"/>
                </a:solidFill>
                <a:latin typeface="Calibri"/>
                <a:cs typeface="Calibri"/>
              </a:rPr>
              <a:t>suis</a:t>
            </a:r>
            <a:r>
              <a:rPr sz="2300" spc="315" dirty="0">
                <a:solidFill>
                  <a:srgbClr val="231F20"/>
                </a:solidFill>
                <a:latin typeface="Calibri"/>
                <a:cs typeface="Calibri"/>
              </a:rPr>
              <a:t> </a:t>
            </a:r>
            <a:r>
              <a:rPr sz="2300" spc="120" dirty="0">
                <a:solidFill>
                  <a:srgbClr val="231F20"/>
                </a:solidFill>
                <a:latin typeface="Calibri"/>
                <a:cs typeface="Calibri"/>
              </a:rPr>
              <a:t>loin</a:t>
            </a:r>
            <a:r>
              <a:rPr sz="2300" spc="315" dirty="0">
                <a:solidFill>
                  <a:srgbClr val="231F20"/>
                </a:solidFill>
                <a:latin typeface="Calibri"/>
                <a:cs typeface="Calibri"/>
              </a:rPr>
              <a:t> </a:t>
            </a:r>
            <a:r>
              <a:rPr sz="2300" spc="55" dirty="0">
                <a:solidFill>
                  <a:srgbClr val="231F20"/>
                </a:solidFill>
                <a:latin typeface="Calibri"/>
                <a:cs typeface="Calibri"/>
              </a:rPr>
              <a:t>d’être</a:t>
            </a:r>
            <a:r>
              <a:rPr sz="2300" spc="315" dirty="0">
                <a:solidFill>
                  <a:srgbClr val="231F20"/>
                </a:solidFill>
                <a:latin typeface="Calibri"/>
                <a:cs typeface="Calibri"/>
              </a:rPr>
              <a:t> </a:t>
            </a:r>
            <a:r>
              <a:rPr sz="2300" spc="85" dirty="0">
                <a:solidFill>
                  <a:srgbClr val="231F20"/>
                </a:solidFill>
                <a:latin typeface="Calibri"/>
                <a:cs typeface="Calibri"/>
              </a:rPr>
              <a:t>un</a:t>
            </a:r>
            <a:r>
              <a:rPr sz="2300" spc="315" dirty="0">
                <a:solidFill>
                  <a:srgbClr val="231F20"/>
                </a:solidFill>
                <a:latin typeface="Calibri"/>
                <a:cs typeface="Calibri"/>
              </a:rPr>
              <a:t> </a:t>
            </a:r>
            <a:r>
              <a:rPr sz="2300" spc="100" dirty="0">
                <a:solidFill>
                  <a:srgbClr val="231F20"/>
                </a:solidFill>
                <a:latin typeface="Calibri"/>
                <a:cs typeface="Calibri"/>
              </a:rPr>
              <a:t>expert</a:t>
            </a:r>
            <a:r>
              <a:rPr sz="2300" spc="315" dirty="0">
                <a:solidFill>
                  <a:srgbClr val="231F20"/>
                </a:solidFill>
                <a:latin typeface="Calibri"/>
                <a:cs typeface="Calibri"/>
              </a:rPr>
              <a:t> </a:t>
            </a:r>
            <a:r>
              <a:rPr sz="2300" spc="60" dirty="0">
                <a:solidFill>
                  <a:srgbClr val="231F20"/>
                </a:solidFill>
                <a:latin typeface="Calibri"/>
                <a:cs typeface="Calibri"/>
              </a:rPr>
              <a:t>et</a:t>
            </a:r>
            <a:r>
              <a:rPr sz="2300" spc="315" dirty="0">
                <a:solidFill>
                  <a:srgbClr val="231F20"/>
                </a:solidFill>
                <a:latin typeface="Calibri"/>
                <a:cs typeface="Calibri"/>
              </a:rPr>
              <a:t> </a:t>
            </a:r>
            <a:r>
              <a:rPr sz="2300" spc="95" dirty="0">
                <a:solidFill>
                  <a:srgbClr val="231F20"/>
                </a:solidFill>
                <a:latin typeface="Calibri"/>
                <a:cs typeface="Calibri"/>
              </a:rPr>
              <a:t>je </a:t>
            </a:r>
            <a:r>
              <a:rPr sz="2300" spc="60" dirty="0">
                <a:solidFill>
                  <a:srgbClr val="231F20"/>
                </a:solidFill>
                <a:latin typeface="Calibri"/>
                <a:cs typeface="Calibri"/>
              </a:rPr>
              <a:t>peux</a:t>
            </a:r>
            <a:r>
              <a:rPr sz="2300" spc="290" dirty="0">
                <a:solidFill>
                  <a:srgbClr val="231F20"/>
                </a:solidFill>
                <a:latin typeface="Calibri"/>
                <a:cs typeface="Calibri"/>
              </a:rPr>
              <a:t> </a:t>
            </a:r>
            <a:r>
              <a:rPr sz="2300" dirty="0">
                <a:solidFill>
                  <a:srgbClr val="231F20"/>
                </a:solidFill>
                <a:latin typeface="Calibri"/>
                <a:cs typeface="Calibri"/>
              </a:rPr>
              <a:t>me</a:t>
            </a:r>
            <a:r>
              <a:rPr sz="2300" spc="295" dirty="0">
                <a:solidFill>
                  <a:srgbClr val="231F20"/>
                </a:solidFill>
                <a:latin typeface="Calibri"/>
                <a:cs typeface="Calibri"/>
              </a:rPr>
              <a:t> </a:t>
            </a:r>
            <a:r>
              <a:rPr sz="2300" dirty="0">
                <a:solidFill>
                  <a:srgbClr val="231F20"/>
                </a:solidFill>
                <a:latin typeface="Calibri"/>
                <a:cs typeface="Calibri"/>
              </a:rPr>
              <a:t>tromper,</a:t>
            </a:r>
            <a:r>
              <a:rPr sz="2300" spc="295" dirty="0">
                <a:solidFill>
                  <a:srgbClr val="231F20"/>
                </a:solidFill>
                <a:latin typeface="Calibri"/>
                <a:cs typeface="Calibri"/>
              </a:rPr>
              <a:t> </a:t>
            </a:r>
            <a:r>
              <a:rPr sz="2300" spc="110" dirty="0">
                <a:solidFill>
                  <a:srgbClr val="231F20"/>
                </a:solidFill>
                <a:latin typeface="Calibri"/>
                <a:cs typeface="Calibri"/>
              </a:rPr>
              <a:t>mais</a:t>
            </a:r>
            <a:r>
              <a:rPr sz="2300" spc="295" dirty="0">
                <a:solidFill>
                  <a:srgbClr val="231F20"/>
                </a:solidFill>
                <a:latin typeface="Calibri"/>
                <a:cs typeface="Calibri"/>
              </a:rPr>
              <a:t> </a:t>
            </a:r>
            <a:r>
              <a:rPr sz="2300" spc="50" dirty="0">
                <a:solidFill>
                  <a:srgbClr val="231F20"/>
                </a:solidFill>
                <a:latin typeface="Calibri"/>
                <a:cs typeface="Calibri"/>
              </a:rPr>
              <a:t>comme</a:t>
            </a:r>
            <a:r>
              <a:rPr sz="2300" spc="295" dirty="0">
                <a:solidFill>
                  <a:srgbClr val="231F20"/>
                </a:solidFill>
                <a:latin typeface="Calibri"/>
                <a:cs typeface="Calibri"/>
              </a:rPr>
              <a:t> </a:t>
            </a:r>
            <a:r>
              <a:rPr sz="2300" spc="95" dirty="0">
                <a:solidFill>
                  <a:srgbClr val="231F20"/>
                </a:solidFill>
                <a:latin typeface="Calibri"/>
                <a:cs typeface="Calibri"/>
              </a:rPr>
              <a:t>j’écris</a:t>
            </a:r>
            <a:r>
              <a:rPr sz="2300" spc="295" dirty="0">
                <a:solidFill>
                  <a:srgbClr val="231F20"/>
                </a:solidFill>
                <a:latin typeface="Calibri"/>
                <a:cs typeface="Calibri"/>
              </a:rPr>
              <a:t> </a:t>
            </a:r>
            <a:r>
              <a:rPr sz="2300" spc="65" dirty="0">
                <a:solidFill>
                  <a:srgbClr val="231F20"/>
                </a:solidFill>
                <a:latin typeface="Calibri"/>
                <a:cs typeface="Calibri"/>
              </a:rPr>
              <a:t>un</a:t>
            </a:r>
            <a:r>
              <a:rPr sz="2300" spc="295" dirty="0">
                <a:solidFill>
                  <a:srgbClr val="231F20"/>
                </a:solidFill>
                <a:latin typeface="Calibri"/>
                <a:cs typeface="Calibri"/>
              </a:rPr>
              <a:t> </a:t>
            </a:r>
            <a:r>
              <a:rPr sz="2300" spc="50" dirty="0">
                <a:solidFill>
                  <a:srgbClr val="231F20"/>
                </a:solidFill>
                <a:latin typeface="Calibri"/>
                <a:cs typeface="Calibri"/>
              </a:rPr>
              <a:t>peu</a:t>
            </a:r>
            <a:r>
              <a:rPr sz="2300" spc="295" dirty="0">
                <a:solidFill>
                  <a:srgbClr val="231F20"/>
                </a:solidFill>
                <a:latin typeface="Calibri"/>
                <a:cs typeface="Calibri"/>
              </a:rPr>
              <a:t> </a:t>
            </a:r>
            <a:r>
              <a:rPr sz="2300" spc="100" dirty="0">
                <a:solidFill>
                  <a:srgbClr val="231F20"/>
                </a:solidFill>
                <a:latin typeface="Calibri"/>
                <a:cs typeface="Calibri"/>
              </a:rPr>
              <a:t>sur</a:t>
            </a:r>
            <a:r>
              <a:rPr sz="2300" spc="295" dirty="0">
                <a:solidFill>
                  <a:srgbClr val="231F20"/>
                </a:solidFill>
                <a:latin typeface="Calibri"/>
                <a:cs typeface="Calibri"/>
              </a:rPr>
              <a:t> </a:t>
            </a:r>
            <a:r>
              <a:rPr sz="2300" spc="135"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tech </a:t>
            </a:r>
            <a:r>
              <a:rPr sz="2300" spc="55" dirty="0">
                <a:solidFill>
                  <a:srgbClr val="231F20"/>
                </a:solidFill>
                <a:latin typeface="Calibri"/>
                <a:cs typeface="Calibri"/>
              </a:rPr>
              <a:t>et</a:t>
            </a:r>
            <a:r>
              <a:rPr sz="2300" spc="290" dirty="0">
                <a:solidFill>
                  <a:srgbClr val="231F20"/>
                </a:solidFill>
                <a:latin typeface="Calibri"/>
                <a:cs typeface="Calibri"/>
              </a:rPr>
              <a:t> </a:t>
            </a:r>
            <a:r>
              <a:rPr sz="2300" spc="140"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cyber,</a:t>
            </a:r>
            <a:r>
              <a:rPr sz="2300" spc="295" dirty="0">
                <a:solidFill>
                  <a:srgbClr val="231F20"/>
                </a:solidFill>
                <a:latin typeface="Calibri"/>
                <a:cs typeface="Calibri"/>
              </a:rPr>
              <a:t> </a:t>
            </a:r>
            <a:r>
              <a:rPr sz="2300" spc="120" dirty="0">
                <a:solidFill>
                  <a:srgbClr val="231F20"/>
                </a:solidFill>
                <a:latin typeface="Calibri"/>
                <a:cs typeface="Calibri"/>
              </a:rPr>
              <a:t>sa</a:t>
            </a:r>
            <a:r>
              <a:rPr sz="2300" spc="295" dirty="0">
                <a:solidFill>
                  <a:srgbClr val="231F20"/>
                </a:solidFill>
                <a:latin typeface="Calibri"/>
                <a:cs typeface="Calibri"/>
              </a:rPr>
              <a:t> </a:t>
            </a:r>
            <a:r>
              <a:rPr sz="2300" spc="55" dirty="0">
                <a:solidFill>
                  <a:srgbClr val="231F20"/>
                </a:solidFill>
                <a:latin typeface="Calibri"/>
                <a:cs typeface="Calibri"/>
              </a:rPr>
              <a:t>photo</a:t>
            </a:r>
            <a:r>
              <a:rPr sz="2300" spc="290" dirty="0">
                <a:solidFill>
                  <a:srgbClr val="231F20"/>
                </a:solidFill>
                <a:latin typeface="Calibri"/>
                <a:cs typeface="Calibri"/>
              </a:rPr>
              <a:t> </a:t>
            </a:r>
            <a:r>
              <a:rPr sz="2300" spc="50" dirty="0">
                <a:solidFill>
                  <a:srgbClr val="231F20"/>
                </a:solidFill>
                <a:latin typeface="Calibri"/>
                <a:cs typeface="Calibri"/>
              </a:rPr>
              <a:t>m’a</a:t>
            </a:r>
            <a:r>
              <a:rPr sz="2300" spc="295" dirty="0">
                <a:solidFill>
                  <a:srgbClr val="231F20"/>
                </a:solidFill>
                <a:latin typeface="Calibri"/>
                <a:cs typeface="Calibri"/>
              </a:rPr>
              <a:t> </a:t>
            </a:r>
            <a:r>
              <a:rPr sz="2300" spc="114" dirty="0">
                <a:solidFill>
                  <a:srgbClr val="231F20"/>
                </a:solidFill>
                <a:latin typeface="Calibri"/>
                <a:cs typeface="Calibri"/>
              </a:rPr>
              <a:t>fait</a:t>
            </a:r>
            <a:r>
              <a:rPr sz="2300" spc="295" dirty="0">
                <a:solidFill>
                  <a:srgbClr val="231F20"/>
                </a:solidFill>
                <a:latin typeface="Calibri"/>
                <a:cs typeface="Calibri"/>
              </a:rPr>
              <a:t> </a:t>
            </a:r>
            <a:r>
              <a:rPr sz="2300" spc="85" dirty="0">
                <a:solidFill>
                  <a:srgbClr val="231F20"/>
                </a:solidFill>
                <a:latin typeface="Calibri"/>
                <a:cs typeface="Calibri"/>
              </a:rPr>
              <a:t>immédiatement</a:t>
            </a:r>
            <a:r>
              <a:rPr sz="2300" spc="295" dirty="0">
                <a:solidFill>
                  <a:srgbClr val="231F20"/>
                </a:solidFill>
                <a:latin typeface="Calibri"/>
                <a:cs typeface="Calibri"/>
              </a:rPr>
              <a:t> </a:t>
            </a:r>
            <a:r>
              <a:rPr sz="2300" spc="85" dirty="0">
                <a:solidFill>
                  <a:srgbClr val="231F20"/>
                </a:solidFill>
                <a:latin typeface="Calibri"/>
                <a:cs typeface="Calibri"/>
              </a:rPr>
              <a:t>penser</a:t>
            </a:r>
            <a:r>
              <a:rPr sz="2300" spc="295" dirty="0">
                <a:solidFill>
                  <a:srgbClr val="231F20"/>
                </a:solidFill>
                <a:latin typeface="Calibri"/>
                <a:cs typeface="Calibri"/>
              </a:rPr>
              <a:t> </a:t>
            </a:r>
            <a:r>
              <a:rPr sz="2300" spc="90" dirty="0">
                <a:solidFill>
                  <a:srgbClr val="231F20"/>
                </a:solidFill>
                <a:latin typeface="Calibri"/>
                <a:cs typeface="Calibri"/>
              </a:rPr>
              <a:t>au </a:t>
            </a:r>
            <a:r>
              <a:rPr sz="2300" spc="140" dirty="0">
                <a:solidFill>
                  <a:srgbClr val="231F20"/>
                </a:solidFill>
                <a:latin typeface="Calibri"/>
                <a:cs typeface="Calibri"/>
              </a:rPr>
              <a:t>site</a:t>
            </a:r>
            <a:r>
              <a:rPr sz="2300" spc="409" dirty="0">
                <a:solidFill>
                  <a:srgbClr val="231F20"/>
                </a:solidFill>
                <a:latin typeface="Calibri"/>
                <a:cs typeface="Calibri"/>
              </a:rPr>
              <a:t> </a:t>
            </a:r>
            <a:r>
              <a:rPr sz="2300" u="sng" spc="160" dirty="0">
                <a:solidFill>
                  <a:srgbClr val="7C2D9B"/>
                </a:solidFill>
                <a:uFill>
                  <a:solidFill>
                    <a:srgbClr val="7C2D9B"/>
                  </a:solidFill>
                </a:uFill>
                <a:latin typeface="Calibri"/>
                <a:cs typeface="Calibri"/>
                <a:hlinkClick r:id="rId3"/>
              </a:rPr>
              <a:t>thispersondoesnotexist.com</a:t>
            </a:r>
            <a:r>
              <a:rPr sz="2300" spc="160" dirty="0">
                <a:solidFill>
                  <a:srgbClr val="231F20"/>
                </a:solidFill>
                <a:latin typeface="Calibri"/>
                <a:cs typeface="Calibri"/>
              </a:rPr>
              <a:t>,</a:t>
            </a:r>
            <a:r>
              <a:rPr sz="2300" spc="409" dirty="0">
                <a:solidFill>
                  <a:srgbClr val="231F20"/>
                </a:solidFill>
                <a:latin typeface="Calibri"/>
                <a:cs typeface="Calibri"/>
              </a:rPr>
              <a:t> </a:t>
            </a:r>
            <a:r>
              <a:rPr sz="2300" spc="75" dirty="0">
                <a:solidFill>
                  <a:srgbClr val="231F20"/>
                </a:solidFill>
                <a:latin typeface="Calibri"/>
                <a:cs typeface="Calibri"/>
              </a:rPr>
              <a:t>où</a:t>
            </a:r>
            <a:r>
              <a:rPr sz="2300" spc="409" dirty="0">
                <a:solidFill>
                  <a:srgbClr val="231F20"/>
                </a:solidFill>
                <a:latin typeface="Calibri"/>
                <a:cs typeface="Calibri"/>
              </a:rPr>
              <a:t> </a:t>
            </a:r>
            <a:r>
              <a:rPr sz="2300" spc="110" dirty="0">
                <a:solidFill>
                  <a:srgbClr val="231F20"/>
                </a:solidFill>
                <a:latin typeface="Calibri"/>
                <a:cs typeface="Calibri"/>
              </a:rPr>
              <a:t>une</a:t>
            </a:r>
            <a:r>
              <a:rPr sz="2300" spc="409" dirty="0">
                <a:solidFill>
                  <a:srgbClr val="231F20"/>
                </a:solidFill>
                <a:latin typeface="Calibri"/>
                <a:cs typeface="Calibri"/>
              </a:rPr>
              <a:t> </a:t>
            </a:r>
            <a:r>
              <a:rPr sz="2300" spc="160" dirty="0">
                <a:solidFill>
                  <a:srgbClr val="231F20"/>
                </a:solidFill>
                <a:latin typeface="Calibri"/>
                <a:cs typeface="Calibri"/>
              </a:rPr>
              <a:t>intelligence </a:t>
            </a:r>
            <a:r>
              <a:rPr sz="2300" spc="165" dirty="0">
                <a:solidFill>
                  <a:srgbClr val="231F20"/>
                </a:solidFill>
                <a:latin typeface="Calibri"/>
                <a:cs typeface="Calibri"/>
              </a:rPr>
              <a:t>artificielle</a:t>
            </a:r>
            <a:r>
              <a:rPr sz="2300" spc="325" dirty="0">
                <a:solidFill>
                  <a:srgbClr val="231F20"/>
                </a:solidFill>
                <a:latin typeface="Calibri"/>
                <a:cs typeface="Calibri"/>
              </a:rPr>
              <a:t> </a:t>
            </a:r>
            <a:r>
              <a:rPr sz="2300" b="1" spc="105" dirty="0">
                <a:solidFill>
                  <a:srgbClr val="231F20"/>
                </a:solidFill>
                <a:latin typeface="Calibri"/>
                <a:cs typeface="Calibri"/>
              </a:rPr>
              <a:t>crée</a:t>
            </a:r>
            <a:r>
              <a:rPr sz="2300" b="1" spc="325" dirty="0">
                <a:solidFill>
                  <a:srgbClr val="231F20"/>
                </a:solidFill>
                <a:latin typeface="Calibri"/>
                <a:cs typeface="Calibri"/>
              </a:rPr>
              <a:t> </a:t>
            </a:r>
            <a:r>
              <a:rPr sz="2300" b="1" spc="100" dirty="0">
                <a:solidFill>
                  <a:srgbClr val="231F20"/>
                </a:solidFill>
                <a:latin typeface="Calibri"/>
                <a:cs typeface="Calibri"/>
              </a:rPr>
              <a:t>des</a:t>
            </a:r>
            <a:r>
              <a:rPr sz="2300" b="1" spc="325" dirty="0">
                <a:solidFill>
                  <a:srgbClr val="231F20"/>
                </a:solidFill>
                <a:latin typeface="Calibri"/>
                <a:cs typeface="Calibri"/>
              </a:rPr>
              <a:t> </a:t>
            </a:r>
            <a:r>
              <a:rPr sz="2300" b="1" spc="160" dirty="0">
                <a:solidFill>
                  <a:srgbClr val="231F20"/>
                </a:solidFill>
                <a:latin typeface="Calibri"/>
                <a:cs typeface="Calibri"/>
              </a:rPr>
              <a:t>visages</a:t>
            </a:r>
            <a:r>
              <a:rPr sz="2300" b="1" spc="325" dirty="0">
                <a:solidFill>
                  <a:srgbClr val="231F20"/>
                </a:solidFill>
                <a:latin typeface="Calibri"/>
                <a:cs typeface="Calibri"/>
              </a:rPr>
              <a:t> </a:t>
            </a:r>
            <a:r>
              <a:rPr sz="2300" b="1" spc="130" dirty="0">
                <a:solidFill>
                  <a:srgbClr val="231F20"/>
                </a:solidFill>
                <a:latin typeface="Calibri"/>
                <a:cs typeface="Calibri"/>
              </a:rPr>
              <a:t>qui</a:t>
            </a:r>
            <a:r>
              <a:rPr sz="2300" b="1" spc="325" dirty="0">
                <a:solidFill>
                  <a:srgbClr val="231F20"/>
                </a:solidFill>
                <a:latin typeface="Calibri"/>
                <a:cs typeface="Calibri"/>
              </a:rPr>
              <a:t> </a:t>
            </a:r>
            <a:r>
              <a:rPr sz="2300" b="1" spc="125" dirty="0">
                <a:solidFill>
                  <a:srgbClr val="231F20"/>
                </a:solidFill>
                <a:latin typeface="Calibri"/>
                <a:cs typeface="Calibri"/>
              </a:rPr>
              <a:t>n’existent</a:t>
            </a:r>
            <a:r>
              <a:rPr sz="2300" b="1" spc="325" dirty="0">
                <a:solidFill>
                  <a:srgbClr val="231F20"/>
                </a:solidFill>
                <a:latin typeface="Calibri"/>
                <a:cs typeface="Calibri"/>
              </a:rPr>
              <a:t> </a:t>
            </a:r>
            <a:r>
              <a:rPr sz="2300" b="1" spc="125" dirty="0">
                <a:solidFill>
                  <a:srgbClr val="231F20"/>
                </a:solidFill>
                <a:latin typeface="Calibri"/>
                <a:cs typeface="Calibri"/>
              </a:rPr>
              <a:t>pas</a:t>
            </a:r>
            <a:r>
              <a:rPr sz="2300" spc="125" dirty="0">
                <a:solidFill>
                  <a:srgbClr val="231F20"/>
                </a:solidFill>
                <a:latin typeface="Calibri"/>
                <a:cs typeface="Calibri"/>
              </a:rPr>
              <a:t>.</a:t>
            </a:r>
            <a:r>
              <a:rPr sz="2300" spc="325" dirty="0">
                <a:solidFill>
                  <a:srgbClr val="231F20"/>
                </a:solidFill>
                <a:latin typeface="Calibri"/>
                <a:cs typeface="Calibri"/>
              </a:rPr>
              <a:t> </a:t>
            </a:r>
            <a:r>
              <a:rPr sz="2300" spc="110" dirty="0">
                <a:solidFill>
                  <a:srgbClr val="231F20"/>
                </a:solidFill>
                <a:latin typeface="Calibri"/>
                <a:cs typeface="Calibri"/>
              </a:rPr>
              <a:t>Encore </a:t>
            </a:r>
            <a:r>
              <a:rPr sz="2300" spc="65" dirty="0">
                <a:solidFill>
                  <a:srgbClr val="231F20"/>
                </a:solidFill>
                <a:latin typeface="Calibri"/>
                <a:cs typeface="Calibri"/>
              </a:rPr>
              <a:t>une</a:t>
            </a:r>
            <a:r>
              <a:rPr sz="2300" spc="254" dirty="0">
                <a:solidFill>
                  <a:srgbClr val="231F20"/>
                </a:solidFill>
                <a:latin typeface="Calibri"/>
                <a:cs typeface="Calibri"/>
              </a:rPr>
              <a:t> </a:t>
            </a:r>
            <a:r>
              <a:rPr sz="2300" spc="100" dirty="0">
                <a:solidFill>
                  <a:srgbClr val="231F20"/>
                </a:solidFill>
                <a:latin typeface="Calibri"/>
                <a:cs typeface="Calibri"/>
              </a:rPr>
              <a:t>fois</a:t>
            </a:r>
            <a:r>
              <a:rPr sz="2300" spc="254" dirty="0">
                <a:solidFill>
                  <a:srgbClr val="231F20"/>
                </a:solidFill>
                <a:latin typeface="Calibri"/>
                <a:cs typeface="Calibri"/>
              </a:rPr>
              <a:t> </a:t>
            </a:r>
            <a:r>
              <a:rPr sz="2300" spc="70" dirty="0">
                <a:solidFill>
                  <a:srgbClr val="231F20"/>
                </a:solidFill>
                <a:latin typeface="Calibri"/>
                <a:cs typeface="Calibri"/>
              </a:rPr>
              <a:t>je</a:t>
            </a:r>
            <a:r>
              <a:rPr sz="2300" spc="254" dirty="0">
                <a:solidFill>
                  <a:srgbClr val="231F20"/>
                </a:solidFill>
                <a:latin typeface="Calibri"/>
                <a:cs typeface="Calibri"/>
              </a:rPr>
              <a:t> </a:t>
            </a:r>
            <a:r>
              <a:rPr sz="2300" spc="55" dirty="0">
                <a:solidFill>
                  <a:srgbClr val="231F20"/>
                </a:solidFill>
                <a:latin typeface="Calibri"/>
                <a:cs typeface="Calibri"/>
              </a:rPr>
              <a:t>ne</a:t>
            </a:r>
            <a:r>
              <a:rPr sz="2300" spc="260" dirty="0">
                <a:solidFill>
                  <a:srgbClr val="231F20"/>
                </a:solidFill>
                <a:latin typeface="Calibri"/>
                <a:cs typeface="Calibri"/>
              </a:rPr>
              <a:t> </a:t>
            </a:r>
            <a:r>
              <a:rPr sz="2300" spc="125" dirty="0">
                <a:solidFill>
                  <a:srgbClr val="231F20"/>
                </a:solidFill>
                <a:latin typeface="Calibri"/>
                <a:cs typeface="Calibri"/>
              </a:rPr>
              <a:t>suis</a:t>
            </a:r>
            <a:r>
              <a:rPr sz="2300" spc="260" dirty="0">
                <a:solidFill>
                  <a:srgbClr val="231F20"/>
                </a:solidFill>
                <a:latin typeface="Calibri"/>
                <a:cs typeface="Calibri"/>
              </a:rPr>
              <a:t> </a:t>
            </a:r>
            <a:r>
              <a:rPr sz="2300" spc="90" dirty="0">
                <a:solidFill>
                  <a:srgbClr val="231F20"/>
                </a:solidFill>
                <a:latin typeface="Calibri"/>
                <a:cs typeface="Calibri"/>
              </a:rPr>
              <a:t>pas</a:t>
            </a:r>
            <a:r>
              <a:rPr sz="2300" spc="254" dirty="0">
                <a:solidFill>
                  <a:srgbClr val="231F20"/>
                </a:solidFill>
                <a:latin typeface="Calibri"/>
                <a:cs typeface="Calibri"/>
              </a:rPr>
              <a:t> </a:t>
            </a:r>
            <a:r>
              <a:rPr sz="2300" spc="105" dirty="0">
                <a:solidFill>
                  <a:srgbClr val="231F20"/>
                </a:solidFill>
                <a:latin typeface="Calibri"/>
                <a:cs typeface="Calibri"/>
              </a:rPr>
              <a:t>sûr</a:t>
            </a:r>
            <a:r>
              <a:rPr sz="2300" spc="254" dirty="0">
                <a:solidFill>
                  <a:srgbClr val="231F20"/>
                </a:solidFill>
                <a:latin typeface="Calibri"/>
                <a:cs typeface="Calibri"/>
              </a:rPr>
              <a:t> </a:t>
            </a:r>
            <a:r>
              <a:rPr sz="2300" spc="65" dirty="0">
                <a:solidFill>
                  <a:srgbClr val="231F20"/>
                </a:solidFill>
                <a:latin typeface="Calibri"/>
                <a:cs typeface="Calibri"/>
              </a:rPr>
              <a:t>à</a:t>
            </a:r>
            <a:r>
              <a:rPr sz="2300" spc="260" dirty="0">
                <a:solidFill>
                  <a:srgbClr val="231F20"/>
                </a:solidFill>
                <a:latin typeface="Calibri"/>
                <a:cs typeface="Calibri"/>
              </a:rPr>
              <a:t> </a:t>
            </a:r>
            <a:r>
              <a:rPr sz="2300" spc="195" dirty="0">
                <a:solidFill>
                  <a:srgbClr val="231F20"/>
                </a:solidFill>
                <a:latin typeface="Calibri"/>
                <a:cs typeface="Calibri"/>
              </a:rPr>
              <a:t>100%,</a:t>
            </a:r>
            <a:r>
              <a:rPr sz="2300" spc="260" dirty="0">
                <a:solidFill>
                  <a:srgbClr val="231F20"/>
                </a:solidFill>
                <a:latin typeface="Calibri"/>
                <a:cs typeface="Calibri"/>
              </a:rPr>
              <a:t> </a:t>
            </a:r>
            <a:r>
              <a:rPr sz="2300" spc="110" dirty="0">
                <a:solidFill>
                  <a:srgbClr val="231F20"/>
                </a:solidFill>
                <a:latin typeface="Calibri"/>
                <a:cs typeface="Calibri"/>
              </a:rPr>
              <a:t>mais</a:t>
            </a:r>
            <a:r>
              <a:rPr sz="2300" spc="260" dirty="0">
                <a:solidFill>
                  <a:srgbClr val="231F20"/>
                </a:solidFill>
                <a:latin typeface="Calibri"/>
                <a:cs typeface="Calibri"/>
              </a:rPr>
              <a:t> </a:t>
            </a:r>
            <a:r>
              <a:rPr sz="2300" spc="150" dirty="0">
                <a:solidFill>
                  <a:srgbClr val="231F20"/>
                </a:solidFill>
                <a:latin typeface="Calibri"/>
                <a:cs typeface="Calibri"/>
              </a:rPr>
              <a:t>il</a:t>
            </a:r>
            <a:r>
              <a:rPr sz="2300" spc="265" dirty="0">
                <a:solidFill>
                  <a:srgbClr val="231F20"/>
                </a:solidFill>
                <a:latin typeface="Calibri"/>
                <a:cs typeface="Calibri"/>
              </a:rPr>
              <a:t> </a:t>
            </a:r>
            <a:r>
              <a:rPr sz="2300" spc="50" dirty="0">
                <a:solidFill>
                  <a:srgbClr val="231F20"/>
                </a:solidFill>
                <a:latin typeface="Calibri"/>
                <a:cs typeface="Calibri"/>
              </a:rPr>
              <a:t>y</a:t>
            </a:r>
            <a:r>
              <a:rPr sz="2300" spc="260" dirty="0">
                <a:solidFill>
                  <a:srgbClr val="231F20"/>
                </a:solidFill>
                <a:latin typeface="Calibri"/>
                <a:cs typeface="Calibri"/>
              </a:rPr>
              <a:t> </a:t>
            </a:r>
            <a:r>
              <a:rPr sz="2300" spc="65" dirty="0">
                <a:solidFill>
                  <a:srgbClr val="231F20"/>
                </a:solidFill>
                <a:latin typeface="Calibri"/>
                <a:cs typeface="Calibri"/>
              </a:rPr>
              <a:t>a</a:t>
            </a:r>
            <a:r>
              <a:rPr sz="2300" spc="260" dirty="0">
                <a:solidFill>
                  <a:srgbClr val="231F20"/>
                </a:solidFill>
                <a:latin typeface="Calibri"/>
                <a:cs typeface="Calibri"/>
              </a:rPr>
              <a:t> </a:t>
            </a:r>
            <a:r>
              <a:rPr sz="2300" spc="105" dirty="0">
                <a:solidFill>
                  <a:srgbClr val="231F20"/>
                </a:solidFill>
                <a:latin typeface="Calibri"/>
                <a:cs typeface="Calibri"/>
              </a:rPr>
              <a:t>plusieurs </a:t>
            </a:r>
            <a:r>
              <a:rPr sz="2300" dirty="0">
                <a:solidFill>
                  <a:srgbClr val="231F20"/>
                </a:solidFill>
                <a:latin typeface="Calibri"/>
                <a:cs typeface="Calibri"/>
              </a:rPr>
              <a:t>éléments</a:t>
            </a:r>
            <a:r>
              <a:rPr sz="2300" spc="340" dirty="0">
                <a:solidFill>
                  <a:srgbClr val="231F20"/>
                </a:solidFill>
                <a:latin typeface="Calibri"/>
                <a:cs typeface="Calibri"/>
              </a:rPr>
              <a:t> </a:t>
            </a:r>
            <a:r>
              <a:rPr sz="2300" spc="-10" dirty="0">
                <a:solidFill>
                  <a:srgbClr val="231F20"/>
                </a:solidFill>
                <a:latin typeface="Calibri"/>
                <a:cs typeface="Calibri"/>
              </a:rPr>
              <a:t>douteux...</a:t>
            </a:r>
            <a:endParaRPr sz="2300" dirty="0">
              <a:latin typeface="Calibri"/>
              <a:cs typeface="Calibri"/>
            </a:endParaRPr>
          </a:p>
        </p:txBody>
      </p:sp>
      <p:sp>
        <p:nvSpPr>
          <p:cNvPr id="9" name="object 9"/>
          <p:cNvSpPr txBox="1"/>
          <p:nvPr/>
        </p:nvSpPr>
        <p:spPr>
          <a:xfrm>
            <a:off x="9340615" y="1571340"/>
            <a:ext cx="7483475" cy="1711325"/>
          </a:xfrm>
          <a:prstGeom prst="rect">
            <a:avLst/>
          </a:prstGeom>
        </p:spPr>
        <p:txBody>
          <a:bodyPr vert="horz" wrap="square" lIns="0" tIns="12065" rIns="0" bIns="0" rtlCol="0">
            <a:spAutoFit/>
          </a:bodyPr>
          <a:lstStyle/>
          <a:p>
            <a:pPr marL="12700" marR="5080" algn="just">
              <a:lnSpc>
                <a:spcPct val="120200"/>
              </a:lnSpc>
              <a:spcBef>
                <a:spcPts val="95"/>
              </a:spcBef>
            </a:pPr>
            <a:r>
              <a:rPr sz="2300" spc="65" dirty="0">
                <a:solidFill>
                  <a:srgbClr val="231F20"/>
                </a:solidFill>
                <a:latin typeface="Calibri"/>
                <a:cs typeface="Calibri"/>
              </a:rPr>
              <a:t>Bye</a:t>
            </a:r>
            <a:r>
              <a:rPr sz="2300" spc="254" dirty="0">
                <a:solidFill>
                  <a:srgbClr val="231F20"/>
                </a:solidFill>
                <a:latin typeface="Calibri"/>
                <a:cs typeface="Calibri"/>
              </a:rPr>
              <a:t> </a:t>
            </a:r>
            <a:r>
              <a:rPr sz="2300" dirty="0">
                <a:solidFill>
                  <a:srgbClr val="231F20"/>
                </a:solidFill>
                <a:latin typeface="Calibri"/>
                <a:cs typeface="Calibri"/>
              </a:rPr>
              <a:t>bye</a:t>
            </a:r>
            <a:r>
              <a:rPr sz="2300" spc="260" dirty="0">
                <a:solidFill>
                  <a:srgbClr val="231F20"/>
                </a:solidFill>
                <a:latin typeface="Calibri"/>
                <a:cs typeface="Calibri"/>
              </a:rPr>
              <a:t> </a:t>
            </a:r>
            <a:r>
              <a:rPr sz="2300" spc="110" dirty="0">
                <a:solidFill>
                  <a:srgbClr val="231F20"/>
                </a:solidFill>
                <a:latin typeface="Calibri"/>
                <a:cs typeface="Calibri"/>
              </a:rPr>
              <a:t>Karina,</a:t>
            </a:r>
            <a:r>
              <a:rPr sz="2300" spc="254" dirty="0">
                <a:solidFill>
                  <a:srgbClr val="231F20"/>
                </a:solidFill>
                <a:latin typeface="Calibri"/>
                <a:cs typeface="Calibri"/>
              </a:rPr>
              <a:t> </a:t>
            </a:r>
            <a:r>
              <a:rPr sz="2300" spc="60"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54" dirty="0">
                <a:solidFill>
                  <a:srgbClr val="231F20"/>
                </a:solidFill>
                <a:latin typeface="Calibri"/>
                <a:cs typeface="Calibri"/>
              </a:rPr>
              <a:t> </a:t>
            </a:r>
            <a:r>
              <a:rPr sz="2300" spc="70" dirty="0">
                <a:solidFill>
                  <a:srgbClr val="231F20"/>
                </a:solidFill>
                <a:latin typeface="Calibri"/>
                <a:cs typeface="Calibri"/>
              </a:rPr>
              <a:t>ensuite</a:t>
            </a:r>
            <a:r>
              <a:rPr sz="2300" spc="260" dirty="0">
                <a:solidFill>
                  <a:srgbClr val="231F20"/>
                </a:solidFill>
                <a:latin typeface="Calibri"/>
                <a:cs typeface="Calibri"/>
              </a:rPr>
              <a:t> </a:t>
            </a:r>
            <a:r>
              <a:rPr sz="2300" spc="90" dirty="0">
                <a:solidFill>
                  <a:srgbClr val="231F20"/>
                </a:solidFill>
                <a:latin typeface="Calibri"/>
                <a:cs typeface="Calibri"/>
              </a:rPr>
              <a:t>sur</a:t>
            </a:r>
            <a:r>
              <a:rPr sz="2300" spc="254" dirty="0">
                <a:solidFill>
                  <a:srgbClr val="231F20"/>
                </a:solidFill>
                <a:latin typeface="Calibri"/>
                <a:cs typeface="Calibri"/>
              </a:rPr>
              <a:t> </a:t>
            </a:r>
            <a:r>
              <a:rPr sz="2300" b="1" spc="75" dirty="0">
                <a:solidFill>
                  <a:srgbClr val="231F20"/>
                </a:solidFill>
                <a:latin typeface="Calibri"/>
                <a:cs typeface="Calibri"/>
              </a:rPr>
              <a:t>Monica</a:t>
            </a:r>
            <a:r>
              <a:rPr sz="2300" spc="75" dirty="0">
                <a:solidFill>
                  <a:srgbClr val="231F20"/>
                </a:solidFill>
                <a:latin typeface="Calibri"/>
                <a:cs typeface="Calibri"/>
              </a:rPr>
              <a:t>.</a:t>
            </a:r>
            <a:r>
              <a:rPr sz="2300" spc="260" dirty="0">
                <a:solidFill>
                  <a:srgbClr val="231F20"/>
                </a:solidFill>
                <a:latin typeface="Calibri"/>
                <a:cs typeface="Calibri"/>
              </a:rPr>
              <a:t> </a:t>
            </a:r>
            <a:r>
              <a:rPr sz="2300" spc="80" dirty="0">
                <a:solidFill>
                  <a:srgbClr val="231F20"/>
                </a:solidFill>
                <a:latin typeface="Calibri"/>
                <a:cs typeface="Calibri"/>
              </a:rPr>
              <a:t>Image</a:t>
            </a:r>
            <a:r>
              <a:rPr sz="2300" spc="254" dirty="0">
                <a:solidFill>
                  <a:srgbClr val="231F20"/>
                </a:solidFill>
                <a:latin typeface="Calibri"/>
                <a:cs typeface="Calibri"/>
              </a:rPr>
              <a:t> </a:t>
            </a:r>
            <a:r>
              <a:rPr sz="2300" spc="80" dirty="0">
                <a:solidFill>
                  <a:srgbClr val="231F20"/>
                </a:solidFill>
                <a:latin typeface="Calibri"/>
                <a:cs typeface="Calibri"/>
              </a:rPr>
              <a:t>plus </a:t>
            </a:r>
            <a:r>
              <a:rPr sz="2300" spc="85" dirty="0">
                <a:solidFill>
                  <a:srgbClr val="231F20"/>
                </a:solidFill>
                <a:latin typeface="Calibri"/>
                <a:cs typeface="Calibri"/>
              </a:rPr>
              <a:t>floue</a:t>
            </a:r>
            <a:r>
              <a:rPr sz="2300" spc="254" dirty="0">
                <a:solidFill>
                  <a:srgbClr val="231F20"/>
                </a:solidFill>
                <a:latin typeface="Calibri"/>
                <a:cs typeface="Calibri"/>
              </a:rPr>
              <a:t> </a:t>
            </a:r>
            <a:r>
              <a:rPr sz="2300" spc="105" dirty="0">
                <a:solidFill>
                  <a:srgbClr val="231F20"/>
                </a:solidFill>
                <a:latin typeface="Calibri"/>
                <a:cs typeface="Calibri"/>
              </a:rPr>
              <a:t>mais</a:t>
            </a:r>
            <a:r>
              <a:rPr sz="2300" spc="260" dirty="0">
                <a:solidFill>
                  <a:srgbClr val="231F20"/>
                </a:solidFill>
                <a:latin typeface="Calibri"/>
                <a:cs typeface="Calibri"/>
              </a:rPr>
              <a:t> </a:t>
            </a:r>
            <a:r>
              <a:rPr sz="2300" spc="75" dirty="0">
                <a:solidFill>
                  <a:srgbClr val="231F20"/>
                </a:solidFill>
                <a:latin typeface="Calibri"/>
                <a:cs typeface="Calibri"/>
              </a:rPr>
              <a:t>très</a:t>
            </a:r>
            <a:r>
              <a:rPr sz="2300" spc="260" dirty="0">
                <a:solidFill>
                  <a:srgbClr val="231F20"/>
                </a:solidFill>
                <a:latin typeface="Calibri"/>
                <a:cs typeface="Calibri"/>
              </a:rPr>
              <a:t> </a:t>
            </a:r>
            <a:r>
              <a:rPr sz="2300" spc="95" dirty="0">
                <a:solidFill>
                  <a:srgbClr val="231F20"/>
                </a:solidFill>
                <a:latin typeface="Calibri"/>
                <a:cs typeface="Calibri"/>
              </a:rPr>
              <a:t>suspecte</a:t>
            </a:r>
            <a:r>
              <a:rPr sz="2300" spc="260" dirty="0">
                <a:solidFill>
                  <a:srgbClr val="231F20"/>
                </a:solidFill>
                <a:latin typeface="Calibri"/>
                <a:cs typeface="Calibri"/>
              </a:rPr>
              <a:t> </a:t>
            </a:r>
            <a:r>
              <a:rPr sz="2300" spc="100" dirty="0">
                <a:solidFill>
                  <a:srgbClr val="231F20"/>
                </a:solidFill>
                <a:latin typeface="Calibri"/>
                <a:cs typeface="Calibri"/>
              </a:rPr>
              <a:t>elle</a:t>
            </a:r>
            <a:r>
              <a:rPr sz="2300" spc="260" dirty="0">
                <a:solidFill>
                  <a:srgbClr val="231F20"/>
                </a:solidFill>
                <a:latin typeface="Calibri"/>
                <a:cs typeface="Calibri"/>
              </a:rPr>
              <a:t> </a:t>
            </a:r>
            <a:r>
              <a:rPr sz="2300" spc="114" dirty="0">
                <a:solidFill>
                  <a:srgbClr val="231F20"/>
                </a:solidFill>
                <a:latin typeface="Calibri"/>
                <a:cs typeface="Calibri"/>
              </a:rPr>
              <a:t>aussi.</a:t>
            </a:r>
            <a:r>
              <a:rPr sz="2300" spc="254" dirty="0">
                <a:solidFill>
                  <a:srgbClr val="231F20"/>
                </a:solidFill>
                <a:latin typeface="Calibri"/>
                <a:cs typeface="Calibri"/>
              </a:rPr>
              <a:t> </a:t>
            </a:r>
            <a:r>
              <a:rPr sz="2300" spc="105" dirty="0">
                <a:solidFill>
                  <a:srgbClr val="231F20"/>
                </a:solidFill>
                <a:latin typeface="Calibri"/>
                <a:cs typeface="Calibri"/>
              </a:rPr>
              <a:t>D’ailleurs,</a:t>
            </a:r>
            <a:r>
              <a:rPr sz="2300" spc="260" dirty="0">
                <a:solidFill>
                  <a:srgbClr val="231F20"/>
                </a:solidFill>
                <a:latin typeface="Calibri"/>
                <a:cs typeface="Calibri"/>
              </a:rPr>
              <a:t> </a:t>
            </a:r>
            <a:r>
              <a:rPr sz="2300" spc="70" dirty="0">
                <a:solidFill>
                  <a:srgbClr val="231F20"/>
                </a:solidFill>
                <a:latin typeface="Calibri"/>
                <a:cs typeface="Calibri"/>
              </a:rPr>
              <a:t>l’annonce </a:t>
            </a:r>
            <a:r>
              <a:rPr sz="2300" spc="65" dirty="0">
                <a:solidFill>
                  <a:srgbClr val="231F20"/>
                </a:solidFill>
                <a:latin typeface="Calibri"/>
                <a:cs typeface="Calibri"/>
              </a:rPr>
              <a:t>a</a:t>
            </a:r>
            <a:r>
              <a:rPr sz="2300" spc="275" dirty="0">
                <a:solidFill>
                  <a:srgbClr val="231F20"/>
                </a:solidFill>
                <a:latin typeface="Calibri"/>
                <a:cs typeface="Calibri"/>
              </a:rPr>
              <a:t> </a:t>
            </a:r>
            <a:r>
              <a:rPr sz="2300" spc="45" dirty="0">
                <a:solidFill>
                  <a:srgbClr val="231F20"/>
                </a:solidFill>
                <a:latin typeface="Calibri"/>
                <a:cs typeface="Calibri"/>
              </a:rPr>
              <a:t>rapidement</a:t>
            </a:r>
            <a:r>
              <a:rPr sz="2300" spc="280" dirty="0">
                <a:solidFill>
                  <a:srgbClr val="231F20"/>
                </a:solidFill>
                <a:latin typeface="Calibri"/>
                <a:cs typeface="Calibri"/>
              </a:rPr>
              <a:t> </a:t>
            </a:r>
            <a:r>
              <a:rPr sz="2300" dirty="0">
                <a:solidFill>
                  <a:srgbClr val="231F20"/>
                </a:solidFill>
                <a:latin typeface="Calibri"/>
                <a:cs typeface="Calibri"/>
              </a:rPr>
              <a:t>été</a:t>
            </a:r>
            <a:r>
              <a:rPr sz="2300" spc="275" dirty="0">
                <a:solidFill>
                  <a:srgbClr val="231F20"/>
                </a:solidFill>
                <a:latin typeface="Calibri"/>
                <a:cs typeface="Calibri"/>
              </a:rPr>
              <a:t> </a:t>
            </a:r>
            <a:r>
              <a:rPr sz="2300" spc="60" dirty="0">
                <a:solidFill>
                  <a:srgbClr val="231F20"/>
                </a:solidFill>
                <a:latin typeface="Calibri"/>
                <a:cs typeface="Calibri"/>
              </a:rPr>
              <a:t>supprimée</a:t>
            </a:r>
            <a:r>
              <a:rPr sz="2300" spc="280" dirty="0">
                <a:solidFill>
                  <a:srgbClr val="231F20"/>
                </a:solidFill>
                <a:latin typeface="Calibri"/>
                <a:cs typeface="Calibri"/>
              </a:rPr>
              <a:t> </a:t>
            </a:r>
            <a:r>
              <a:rPr sz="2300" spc="55" dirty="0">
                <a:solidFill>
                  <a:srgbClr val="231F20"/>
                </a:solidFill>
                <a:latin typeface="Calibri"/>
                <a:cs typeface="Calibri"/>
              </a:rPr>
              <a:t>après</a:t>
            </a:r>
            <a:r>
              <a:rPr sz="2300" spc="275" dirty="0">
                <a:solidFill>
                  <a:srgbClr val="231F20"/>
                </a:solidFill>
                <a:latin typeface="Calibri"/>
                <a:cs typeface="Calibri"/>
              </a:rPr>
              <a:t> </a:t>
            </a:r>
            <a:r>
              <a:rPr sz="2300" dirty="0">
                <a:solidFill>
                  <a:srgbClr val="231F20"/>
                </a:solidFill>
                <a:latin typeface="Calibri"/>
                <a:cs typeface="Calibri"/>
              </a:rPr>
              <a:t>que</a:t>
            </a:r>
            <a:r>
              <a:rPr sz="2300" spc="280" dirty="0">
                <a:solidFill>
                  <a:srgbClr val="231F20"/>
                </a:solidFill>
                <a:latin typeface="Calibri"/>
                <a:cs typeface="Calibri"/>
              </a:rPr>
              <a:t> </a:t>
            </a:r>
            <a:r>
              <a:rPr sz="2300" spc="70" dirty="0">
                <a:solidFill>
                  <a:srgbClr val="231F20"/>
                </a:solidFill>
                <a:latin typeface="Calibri"/>
                <a:cs typeface="Calibri"/>
              </a:rPr>
              <a:t>j’ai</a:t>
            </a:r>
            <a:r>
              <a:rPr sz="2300" spc="275" dirty="0">
                <a:solidFill>
                  <a:srgbClr val="231F20"/>
                </a:solidFill>
                <a:latin typeface="Calibri"/>
                <a:cs typeface="Calibri"/>
              </a:rPr>
              <a:t> </a:t>
            </a:r>
            <a:r>
              <a:rPr sz="2300" dirty="0">
                <a:solidFill>
                  <a:srgbClr val="231F20"/>
                </a:solidFill>
                <a:latin typeface="Calibri"/>
                <a:cs typeface="Calibri"/>
              </a:rPr>
              <a:t>mentionné</a:t>
            </a:r>
            <a:r>
              <a:rPr sz="2300" spc="280" dirty="0">
                <a:solidFill>
                  <a:srgbClr val="231F20"/>
                </a:solidFill>
                <a:latin typeface="Calibri"/>
                <a:cs typeface="Calibri"/>
              </a:rPr>
              <a:t> </a:t>
            </a:r>
            <a:r>
              <a:rPr sz="2300" spc="35" dirty="0">
                <a:solidFill>
                  <a:srgbClr val="231F20"/>
                </a:solidFill>
                <a:latin typeface="Calibri"/>
                <a:cs typeface="Calibri"/>
              </a:rPr>
              <a:t>son </a:t>
            </a:r>
            <a:r>
              <a:rPr sz="2300" dirty="0">
                <a:solidFill>
                  <a:srgbClr val="231F20"/>
                </a:solidFill>
                <a:latin typeface="Calibri"/>
                <a:cs typeface="Calibri"/>
              </a:rPr>
              <a:t>nom</a:t>
            </a:r>
            <a:r>
              <a:rPr sz="2300" spc="80" dirty="0">
                <a:solidFill>
                  <a:srgbClr val="231F20"/>
                </a:solidFill>
                <a:latin typeface="Calibri"/>
                <a:cs typeface="Calibri"/>
              </a:rPr>
              <a:t> </a:t>
            </a:r>
            <a:r>
              <a:rPr sz="2300" dirty="0">
                <a:solidFill>
                  <a:srgbClr val="231F20"/>
                </a:solidFill>
                <a:latin typeface="Calibri"/>
                <a:cs typeface="Calibri"/>
              </a:rPr>
              <a:t>auprès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65" dirty="0">
                <a:solidFill>
                  <a:srgbClr val="231F20"/>
                </a:solidFill>
                <a:latin typeface="Calibri"/>
                <a:cs typeface="Calibri"/>
              </a:rPr>
              <a:t>“Sophia”</a:t>
            </a:r>
            <a:r>
              <a:rPr sz="2300" spc="8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pic>
        <p:nvPicPr>
          <p:cNvPr id="10" name="object 10"/>
          <p:cNvPicPr/>
          <p:nvPr/>
        </p:nvPicPr>
        <p:blipFill>
          <a:blip r:embed="rId4" cstate="print"/>
          <a:stretch>
            <a:fillRect/>
          </a:stretch>
        </p:blipFill>
        <p:spPr>
          <a:xfrm>
            <a:off x="1358214" y="6182356"/>
            <a:ext cx="7138291" cy="2844238"/>
          </a:xfrm>
          <a:prstGeom prst="rect">
            <a:avLst/>
          </a:prstGeom>
        </p:spPr>
      </p:pic>
      <p:sp>
        <p:nvSpPr>
          <p:cNvPr id="11" name="object 11"/>
          <p:cNvSpPr txBox="1"/>
          <p:nvPr/>
        </p:nvSpPr>
        <p:spPr>
          <a:xfrm>
            <a:off x="11651866" y="5569190"/>
            <a:ext cx="7491095" cy="5082540"/>
          </a:xfrm>
          <a:prstGeom prst="rect">
            <a:avLst/>
          </a:prstGeom>
        </p:spPr>
        <p:txBody>
          <a:bodyPr vert="horz" wrap="square" lIns="0" tIns="12065" rIns="0" bIns="0" rtlCol="0">
            <a:spAutoFit/>
          </a:bodyPr>
          <a:lstStyle/>
          <a:p>
            <a:pPr marL="12700" marR="5080">
              <a:lnSpc>
                <a:spcPct val="120200"/>
              </a:lnSpc>
              <a:spcBef>
                <a:spcPts val="95"/>
              </a:spcBef>
            </a:pPr>
            <a:r>
              <a:rPr sz="2300" spc="55" dirty="0">
                <a:solidFill>
                  <a:srgbClr val="231F20"/>
                </a:solidFill>
                <a:latin typeface="Calibri"/>
                <a:cs typeface="Calibri"/>
              </a:rPr>
              <a:t>Quelques</a:t>
            </a:r>
            <a:r>
              <a:rPr sz="2300" spc="225" dirty="0">
                <a:solidFill>
                  <a:srgbClr val="231F20"/>
                </a:solidFill>
                <a:latin typeface="Calibri"/>
                <a:cs typeface="Calibri"/>
              </a:rPr>
              <a:t> </a:t>
            </a:r>
            <a:r>
              <a:rPr sz="2300" spc="80" dirty="0">
                <a:solidFill>
                  <a:srgbClr val="231F20"/>
                </a:solidFill>
                <a:latin typeface="Calibri"/>
                <a:cs typeface="Calibri"/>
              </a:rPr>
              <a:t>précisions</a:t>
            </a:r>
            <a:r>
              <a:rPr sz="2300" spc="229" dirty="0">
                <a:solidFill>
                  <a:srgbClr val="231F20"/>
                </a:solidFill>
                <a:latin typeface="Calibri"/>
                <a:cs typeface="Calibri"/>
              </a:rPr>
              <a:t> </a:t>
            </a:r>
            <a:r>
              <a:rPr sz="2300" dirty="0">
                <a:solidFill>
                  <a:srgbClr val="231F20"/>
                </a:solidFill>
                <a:latin typeface="Calibri"/>
                <a:cs typeface="Calibri"/>
              </a:rPr>
              <a:t>:</a:t>
            </a:r>
            <a:r>
              <a:rPr sz="2300" spc="229" dirty="0">
                <a:solidFill>
                  <a:srgbClr val="231F20"/>
                </a:solidFill>
                <a:latin typeface="Calibri"/>
                <a:cs typeface="Calibri"/>
              </a:rPr>
              <a:t> </a:t>
            </a:r>
            <a:r>
              <a:rPr sz="2300" spc="135" dirty="0">
                <a:solidFill>
                  <a:srgbClr val="231F20"/>
                </a:solidFill>
                <a:latin typeface="Calibri"/>
                <a:cs typeface="Calibri"/>
              </a:rPr>
              <a:t>il</a:t>
            </a:r>
            <a:r>
              <a:rPr sz="2300" spc="225" dirty="0">
                <a:solidFill>
                  <a:srgbClr val="231F20"/>
                </a:solidFill>
                <a:latin typeface="Calibri"/>
                <a:cs typeface="Calibri"/>
              </a:rPr>
              <a:t> </a:t>
            </a:r>
            <a:r>
              <a:rPr sz="2300" dirty="0">
                <a:solidFill>
                  <a:srgbClr val="231F20"/>
                </a:solidFill>
                <a:latin typeface="Calibri"/>
                <a:cs typeface="Calibri"/>
              </a:rPr>
              <a:t>ne</a:t>
            </a:r>
            <a:r>
              <a:rPr sz="2300" spc="229" dirty="0">
                <a:solidFill>
                  <a:srgbClr val="231F20"/>
                </a:solidFill>
                <a:latin typeface="Calibri"/>
                <a:cs typeface="Calibri"/>
              </a:rPr>
              <a:t> </a:t>
            </a:r>
            <a:r>
              <a:rPr sz="2300" spc="95" dirty="0">
                <a:solidFill>
                  <a:srgbClr val="231F20"/>
                </a:solidFill>
                <a:latin typeface="Calibri"/>
                <a:cs typeface="Calibri"/>
              </a:rPr>
              <a:t>s’agissait</a:t>
            </a:r>
            <a:r>
              <a:rPr sz="2300" spc="229" dirty="0">
                <a:solidFill>
                  <a:srgbClr val="231F20"/>
                </a:solidFill>
                <a:latin typeface="Calibri"/>
                <a:cs typeface="Calibri"/>
              </a:rPr>
              <a:t> </a:t>
            </a:r>
            <a:r>
              <a:rPr sz="2300" spc="75" dirty="0">
                <a:solidFill>
                  <a:srgbClr val="231F20"/>
                </a:solidFill>
                <a:latin typeface="Calibri"/>
                <a:cs typeface="Calibri"/>
              </a:rPr>
              <a:t>pas</a:t>
            </a:r>
            <a:r>
              <a:rPr sz="2300" spc="229" dirty="0">
                <a:solidFill>
                  <a:srgbClr val="231F20"/>
                </a:solidFill>
                <a:latin typeface="Calibri"/>
                <a:cs typeface="Calibri"/>
              </a:rPr>
              <a:t> </a:t>
            </a:r>
            <a:r>
              <a:rPr sz="2300" dirty="0">
                <a:solidFill>
                  <a:srgbClr val="231F20"/>
                </a:solidFill>
                <a:latin typeface="Calibri"/>
                <a:cs typeface="Calibri"/>
              </a:rPr>
              <a:t>d’un</a:t>
            </a:r>
            <a:r>
              <a:rPr sz="2300" spc="225" dirty="0">
                <a:solidFill>
                  <a:srgbClr val="231F20"/>
                </a:solidFill>
                <a:latin typeface="Calibri"/>
                <a:cs typeface="Calibri"/>
              </a:rPr>
              <a:t> </a:t>
            </a:r>
            <a:r>
              <a:rPr sz="2300" spc="70" dirty="0">
                <a:solidFill>
                  <a:srgbClr val="231F20"/>
                </a:solidFill>
                <a:latin typeface="Calibri"/>
                <a:cs typeface="Calibri"/>
              </a:rPr>
              <a:t>piratage</a:t>
            </a:r>
            <a:r>
              <a:rPr sz="2300" spc="229" dirty="0">
                <a:solidFill>
                  <a:srgbClr val="231F20"/>
                </a:solidFill>
                <a:latin typeface="Calibri"/>
                <a:cs typeface="Calibri"/>
              </a:rPr>
              <a:t> </a:t>
            </a:r>
            <a:r>
              <a:rPr sz="2300" spc="45" dirty="0">
                <a:solidFill>
                  <a:srgbClr val="231F20"/>
                </a:solidFill>
                <a:latin typeface="Calibri"/>
                <a:cs typeface="Calibri"/>
              </a:rPr>
              <a:t>au </a:t>
            </a:r>
            <a:r>
              <a:rPr sz="2300" spc="60" dirty="0">
                <a:solidFill>
                  <a:srgbClr val="231F20"/>
                </a:solidFill>
                <a:latin typeface="Calibri"/>
                <a:cs typeface="Calibri"/>
              </a:rPr>
              <a:t>sens</a:t>
            </a:r>
            <a:r>
              <a:rPr sz="2300" spc="-35" dirty="0">
                <a:solidFill>
                  <a:srgbClr val="231F20"/>
                </a:solidFill>
                <a:latin typeface="Calibri"/>
                <a:cs typeface="Calibri"/>
              </a:rPr>
              <a:t> </a:t>
            </a:r>
            <a:r>
              <a:rPr sz="2300" dirty="0">
                <a:solidFill>
                  <a:srgbClr val="231F20"/>
                </a:solidFill>
                <a:latin typeface="Calibri"/>
                <a:cs typeface="Calibri"/>
              </a:rPr>
              <a:t>propre</a:t>
            </a:r>
            <a:r>
              <a:rPr sz="2300" spc="-25" dirty="0">
                <a:solidFill>
                  <a:srgbClr val="231F20"/>
                </a:solidFill>
                <a:latin typeface="Calibri"/>
                <a:cs typeface="Calibri"/>
              </a:rPr>
              <a:t> </a:t>
            </a:r>
            <a:r>
              <a:rPr sz="2300" spc="65" dirty="0">
                <a:solidFill>
                  <a:srgbClr val="231F20"/>
                </a:solidFill>
                <a:latin typeface="Calibri"/>
                <a:cs typeface="Calibri"/>
              </a:rPr>
              <a:t>mais</a:t>
            </a:r>
            <a:r>
              <a:rPr sz="2300" spc="-25" dirty="0">
                <a:solidFill>
                  <a:srgbClr val="231F20"/>
                </a:solidFill>
                <a:latin typeface="Calibri"/>
                <a:cs typeface="Calibri"/>
              </a:rPr>
              <a:t> </a:t>
            </a:r>
            <a:r>
              <a:rPr sz="2300" dirty="0">
                <a:solidFill>
                  <a:srgbClr val="231F20"/>
                </a:solidFill>
                <a:latin typeface="Calibri"/>
                <a:cs typeface="Calibri"/>
              </a:rPr>
              <a:t>d’une</a:t>
            </a:r>
            <a:r>
              <a:rPr sz="2300" spc="-25" dirty="0">
                <a:solidFill>
                  <a:srgbClr val="231F20"/>
                </a:solidFill>
                <a:latin typeface="Calibri"/>
                <a:cs typeface="Calibri"/>
              </a:rPr>
              <a:t> </a:t>
            </a:r>
            <a:r>
              <a:rPr sz="2300" b="1" spc="45" dirty="0">
                <a:solidFill>
                  <a:srgbClr val="231F20"/>
                </a:solidFill>
                <a:latin typeface="Calibri"/>
                <a:cs typeface="Calibri"/>
              </a:rPr>
              <a:t>tentative</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35" dirty="0">
                <a:solidFill>
                  <a:srgbClr val="231F20"/>
                </a:solidFill>
                <a:latin typeface="Calibri"/>
                <a:cs typeface="Calibri"/>
              </a:rPr>
              <a:t> </a:t>
            </a:r>
            <a:r>
              <a:rPr sz="2300" b="1" spc="85" dirty="0">
                <a:solidFill>
                  <a:srgbClr val="231F20"/>
                </a:solidFill>
                <a:latin typeface="Calibri"/>
                <a:cs typeface="Calibri"/>
              </a:rPr>
              <a:t>phishing</a:t>
            </a:r>
            <a:r>
              <a:rPr sz="2300" b="1" spc="-30" dirty="0">
                <a:solidFill>
                  <a:srgbClr val="231F20"/>
                </a:solidFill>
                <a:latin typeface="Calibri"/>
                <a:cs typeface="Calibri"/>
              </a:rPr>
              <a:t> </a:t>
            </a:r>
            <a:r>
              <a:rPr sz="2300" spc="-10" dirty="0">
                <a:solidFill>
                  <a:srgbClr val="231F20"/>
                </a:solidFill>
                <a:latin typeface="Calibri"/>
                <a:cs typeface="Calibri"/>
              </a:rPr>
              <a:t>(hameçonnage </a:t>
            </a:r>
            <a:r>
              <a:rPr sz="2300" spc="75" dirty="0">
                <a:solidFill>
                  <a:srgbClr val="231F20"/>
                </a:solidFill>
                <a:latin typeface="Calibri"/>
                <a:cs typeface="Calibri"/>
              </a:rPr>
              <a:t>en</a:t>
            </a:r>
            <a:r>
              <a:rPr sz="2300" spc="365" dirty="0">
                <a:solidFill>
                  <a:srgbClr val="231F20"/>
                </a:solidFill>
                <a:latin typeface="Calibri"/>
                <a:cs typeface="Calibri"/>
              </a:rPr>
              <a:t> </a:t>
            </a:r>
            <a:r>
              <a:rPr sz="2300" spc="165" dirty="0">
                <a:solidFill>
                  <a:srgbClr val="231F20"/>
                </a:solidFill>
                <a:latin typeface="Calibri"/>
                <a:cs typeface="Calibri"/>
              </a:rPr>
              <a:t>français),</a:t>
            </a:r>
            <a:r>
              <a:rPr sz="2300" spc="360" dirty="0">
                <a:solidFill>
                  <a:srgbClr val="231F20"/>
                </a:solidFill>
                <a:latin typeface="Calibri"/>
                <a:cs typeface="Calibri"/>
              </a:rPr>
              <a:t> </a:t>
            </a:r>
            <a:r>
              <a:rPr sz="2300" spc="95" dirty="0">
                <a:solidFill>
                  <a:srgbClr val="231F20"/>
                </a:solidFill>
                <a:latin typeface="Calibri"/>
                <a:cs typeface="Calibri"/>
              </a:rPr>
              <a:t>une</a:t>
            </a:r>
            <a:r>
              <a:rPr sz="2300" spc="370" dirty="0">
                <a:solidFill>
                  <a:srgbClr val="231F20"/>
                </a:solidFill>
                <a:latin typeface="Calibri"/>
                <a:cs typeface="Calibri"/>
              </a:rPr>
              <a:t> </a:t>
            </a:r>
            <a:r>
              <a:rPr sz="2300" spc="125" dirty="0">
                <a:solidFill>
                  <a:srgbClr val="231F20"/>
                </a:solidFill>
                <a:latin typeface="Calibri"/>
                <a:cs typeface="Calibri"/>
              </a:rPr>
              <a:t>pratique</a:t>
            </a:r>
            <a:r>
              <a:rPr sz="2300" spc="365" dirty="0">
                <a:solidFill>
                  <a:srgbClr val="231F20"/>
                </a:solidFill>
                <a:latin typeface="Calibri"/>
                <a:cs typeface="Calibri"/>
              </a:rPr>
              <a:t> </a:t>
            </a:r>
            <a:r>
              <a:rPr sz="2300" spc="150" dirty="0">
                <a:solidFill>
                  <a:srgbClr val="231F20"/>
                </a:solidFill>
                <a:latin typeface="Calibri"/>
                <a:cs typeface="Calibri"/>
              </a:rPr>
              <a:t>malveillante</a:t>
            </a:r>
            <a:r>
              <a:rPr sz="2300" spc="365" dirty="0">
                <a:solidFill>
                  <a:srgbClr val="231F20"/>
                </a:solidFill>
                <a:latin typeface="Calibri"/>
                <a:cs typeface="Calibri"/>
              </a:rPr>
              <a:t> </a:t>
            </a:r>
            <a:r>
              <a:rPr sz="2300" spc="120" dirty="0">
                <a:solidFill>
                  <a:srgbClr val="231F20"/>
                </a:solidFill>
                <a:latin typeface="Calibri"/>
                <a:cs typeface="Calibri"/>
              </a:rPr>
              <a:t>qui</a:t>
            </a:r>
            <a:r>
              <a:rPr sz="2300" spc="370" dirty="0">
                <a:solidFill>
                  <a:srgbClr val="231F20"/>
                </a:solidFill>
                <a:latin typeface="Calibri"/>
                <a:cs typeface="Calibri"/>
              </a:rPr>
              <a:t> </a:t>
            </a:r>
            <a:r>
              <a:rPr sz="2300" spc="150" dirty="0">
                <a:solidFill>
                  <a:srgbClr val="231F20"/>
                </a:solidFill>
                <a:latin typeface="Calibri"/>
                <a:cs typeface="Calibri"/>
              </a:rPr>
              <a:t>consiste</a:t>
            </a:r>
            <a:r>
              <a:rPr sz="2300" spc="365" dirty="0">
                <a:solidFill>
                  <a:srgbClr val="231F20"/>
                </a:solidFill>
                <a:latin typeface="Calibri"/>
                <a:cs typeface="Calibri"/>
              </a:rPr>
              <a:t> </a:t>
            </a:r>
            <a:r>
              <a:rPr sz="2300" spc="15" dirty="0">
                <a:solidFill>
                  <a:srgbClr val="231F20"/>
                </a:solidFill>
                <a:latin typeface="Calibri"/>
                <a:cs typeface="Calibri"/>
              </a:rPr>
              <a:t>à </a:t>
            </a:r>
            <a:r>
              <a:rPr sz="2300" spc="90" dirty="0">
                <a:solidFill>
                  <a:srgbClr val="231F20"/>
                </a:solidFill>
                <a:latin typeface="Calibri"/>
                <a:cs typeface="Calibri"/>
              </a:rPr>
              <a:t>tromper</a:t>
            </a:r>
            <a:r>
              <a:rPr sz="2300" spc="335" dirty="0">
                <a:solidFill>
                  <a:srgbClr val="231F20"/>
                </a:solidFill>
                <a:latin typeface="Calibri"/>
                <a:cs typeface="Calibri"/>
              </a:rPr>
              <a:t> </a:t>
            </a:r>
            <a:r>
              <a:rPr sz="2300" spc="120" dirty="0">
                <a:solidFill>
                  <a:srgbClr val="231F20"/>
                </a:solidFill>
                <a:latin typeface="Calibri"/>
                <a:cs typeface="Calibri"/>
              </a:rPr>
              <a:t>l’internaute</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35" dirty="0">
                <a:solidFill>
                  <a:srgbClr val="231F20"/>
                </a:solidFill>
                <a:latin typeface="Calibri"/>
                <a:cs typeface="Calibri"/>
              </a:rPr>
              <a:t>l’inciter</a:t>
            </a:r>
            <a:r>
              <a:rPr sz="2300" spc="340" dirty="0">
                <a:solidFill>
                  <a:srgbClr val="231F20"/>
                </a:solidFill>
                <a:latin typeface="Calibri"/>
                <a:cs typeface="Calibri"/>
              </a:rPr>
              <a:t> </a:t>
            </a:r>
            <a:r>
              <a:rPr sz="2300" spc="65" dirty="0">
                <a:solidFill>
                  <a:srgbClr val="231F20"/>
                </a:solidFill>
                <a:latin typeface="Calibri"/>
                <a:cs typeface="Calibri"/>
              </a:rPr>
              <a:t>à</a:t>
            </a:r>
            <a:r>
              <a:rPr sz="2300" spc="335" dirty="0">
                <a:solidFill>
                  <a:srgbClr val="231F20"/>
                </a:solidFill>
                <a:latin typeface="Calibri"/>
                <a:cs typeface="Calibri"/>
              </a:rPr>
              <a:t> </a:t>
            </a:r>
            <a:r>
              <a:rPr sz="2300" b="1" spc="125" dirty="0">
                <a:solidFill>
                  <a:srgbClr val="231F20"/>
                </a:solidFill>
                <a:latin typeface="Calibri"/>
                <a:cs typeface="Calibri"/>
              </a:rPr>
              <a:t>communiquer</a:t>
            </a:r>
            <a:r>
              <a:rPr sz="2300" b="1" spc="335" dirty="0">
                <a:solidFill>
                  <a:srgbClr val="231F20"/>
                </a:solidFill>
                <a:latin typeface="Calibri"/>
                <a:cs typeface="Calibri"/>
              </a:rPr>
              <a:t> </a:t>
            </a:r>
            <a:r>
              <a:rPr sz="2300" b="1" spc="105" dirty="0">
                <a:solidFill>
                  <a:srgbClr val="231F20"/>
                </a:solidFill>
                <a:latin typeface="Calibri"/>
                <a:cs typeface="Calibri"/>
              </a:rPr>
              <a:t>des </a:t>
            </a:r>
            <a:r>
              <a:rPr sz="2300" b="1" dirty="0">
                <a:solidFill>
                  <a:srgbClr val="231F20"/>
                </a:solidFill>
                <a:latin typeface="Calibri"/>
                <a:cs typeface="Calibri"/>
              </a:rPr>
              <a:t>données</a:t>
            </a:r>
            <a:r>
              <a:rPr sz="2300" b="1" spc="260" dirty="0">
                <a:solidFill>
                  <a:srgbClr val="231F20"/>
                </a:solidFill>
                <a:latin typeface="Calibri"/>
                <a:cs typeface="Calibri"/>
              </a:rPr>
              <a:t> </a:t>
            </a:r>
            <a:r>
              <a:rPr sz="2300" b="1" spc="65" dirty="0">
                <a:solidFill>
                  <a:srgbClr val="231F20"/>
                </a:solidFill>
                <a:latin typeface="Calibri"/>
                <a:cs typeface="Calibri"/>
              </a:rPr>
              <a:t>personnelles</a:t>
            </a:r>
            <a:r>
              <a:rPr sz="2300" spc="270" dirty="0">
                <a:solidFill>
                  <a:srgbClr val="231F20"/>
                </a:solidFill>
                <a:latin typeface="Calibri"/>
                <a:cs typeface="Calibri"/>
              </a:rPr>
              <a:t> </a:t>
            </a:r>
            <a:r>
              <a:rPr sz="2300" spc="50" dirty="0">
                <a:solidFill>
                  <a:srgbClr val="231F20"/>
                </a:solidFill>
                <a:latin typeface="Calibri"/>
                <a:cs typeface="Calibri"/>
              </a:rPr>
              <a:t>(en</a:t>
            </a:r>
            <a:r>
              <a:rPr sz="2300" spc="270" dirty="0">
                <a:solidFill>
                  <a:srgbClr val="231F20"/>
                </a:solidFill>
                <a:latin typeface="Calibri"/>
                <a:cs typeface="Calibri"/>
              </a:rPr>
              <a:t> </a:t>
            </a:r>
            <a:r>
              <a:rPr sz="2300" spc="45" dirty="0">
                <a:solidFill>
                  <a:srgbClr val="231F20"/>
                </a:solidFill>
                <a:latin typeface="Calibri"/>
                <a:cs typeface="Calibri"/>
              </a:rPr>
              <a:t>l’occurrence,</a:t>
            </a:r>
            <a:r>
              <a:rPr sz="2300" spc="265" dirty="0">
                <a:solidFill>
                  <a:srgbClr val="231F20"/>
                </a:solidFill>
                <a:latin typeface="Calibri"/>
                <a:cs typeface="Calibri"/>
              </a:rPr>
              <a:t> </a:t>
            </a:r>
            <a:r>
              <a:rPr sz="2300" dirty="0">
                <a:solidFill>
                  <a:srgbClr val="231F20"/>
                </a:solidFill>
                <a:latin typeface="Calibri"/>
                <a:cs typeface="Calibri"/>
              </a:rPr>
              <a:t>des</a:t>
            </a:r>
            <a:r>
              <a:rPr sz="2300" spc="265" dirty="0">
                <a:solidFill>
                  <a:srgbClr val="231F20"/>
                </a:solidFill>
                <a:latin typeface="Calibri"/>
                <a:cs typeface="Calibri"/>
              </a:rPr>
              <a:t> </a:t>
            </a:r>
            <a:r>
              <a:rPr sz="2300" dirty="0">
                <a:solidFill>
                  <a:srgbClr val="231F20"/>
                </a:solidFill>
                <a:latin typeface="Calibri"/>
                <a:cs typeface="Calibri"/>
              </a:rPr>
              <a:t>codes</a:t>
            </a:r>
            <a:r>
              <a:rPr sz="2300" spc="265" dirty="0">
                <a:solidFill>
                  <a:srgbClr val="231F20"/>
                </a:solidFill>
                <a:latin typeface="Calibri"/>
                <a:cs typeface="Calibri"/>
              </a:rPr>
              <a:t> </a:t>
            </a:r>
            <a:r>
              <a:rPr sz="2300" dirty="0">
                <a:solidFill>
                  <a:srgbClr val="231F20"/>
                </a:solidFill>
                <a:latin typeface="Calibri"/>
                <a:cs typeface="Calibri"/>
              </a:rPr>
              <a:t>de</a:t>
            </a:r>
            <a:r>
              <a:rPr sz="2300" spc="265" dirty="0">
                <a:solidFill>
                  <a:srgbClr val="231F20"/>
                </a:solidFill>
                <a:latin typeface="Calibri"/>
                <a:cs typeface="Calibri"/>
              </a:rPr>
              <a:t> </a:t>
            </a:r>
            <a:r>
              <a:rPr sz="2300" spc="60" dirty="0">
                <a:solidFill>
                  <a:srgbClr val="231F20"/>
                </a:solidFill>
                <a:latin typeface="Calibri"/>
                <a:cs typeface="Calibri"/>
              </a:rPr>
              <a:t>carte </a:t>
            </a:r>
            <a:r>
              <a:rPr sz="2300" spc="45" dirty="0">
                <a:solidFill>
                  <a:srgbClr val="231F20"/>
                </a:solidFill>
                <a:latin typeface="Calibri"/>
                <a:cs typeface="Calibri"/>
              </a:rPr>
              <a:t>bleue).</a:t>
            </a:r>
            <a:r>
              <a:rPr sz="2300" spc="35" dirty="0">
                <a:solidFill>
                  <a:srgbClr val="231F20"/>
                </a:solidFill>
                <a:latin typeface="Calibri"/>
                <a:cs typeface="Calibri"/>
              </a:rPr>
              <a:t> </a:t>
            </a:r>
            <a:r>
              <a:rPr sz="2300" spc="70" dirty="0">
                <a:solidFill>
                  <a:srgbClr val="231F20"/>
                </a:solidFill>
                <a:latin typeface="Calibri"/>
                <a:cs typeface="Calibri"/>
              </a:rPr>
              <a:t>Dans</a:t>
            </a:r>
            <a:r>
              <a:rPr sz="2300" spc="40" dirty="0">
                <a:solidFill>
                  <a:srgbClr val="231F20"/>
                </a:solidFill>
                <a:latin typeface="Calibri"/>
                <a:cs typeface="Calibri"/>
              </a:rPr>
              <a:t> </a:t>
            </a:r>
            <a:r>
              <a:rPr sz="2300" spc="7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doute,</a:t>
            </a:r>
            <a:r>
              <a:rPr sz="2300" spc="40" dirty="0">
                <a:solidFill>
                  <a:srgbClr val="231F20"/>
                </a:solidFill>
                <a:latin typeface="Calibri"/>
                <a:cs typeface="Calibri"/>
              </a:rPr>
              <a:t> </a:t>
            </a:r>
            <a:r>
              <a:rPr sz="2300" dirty="0">
                <a:solidFill>
                  <a:srgbClr val="231F20"/>
                </a:solidFill>
                <a:latin typeface="Calibri"/>
                <a:cs typeface="Calibri"/>
              </a:rPr>
              <a:t>une</a:t>
            </a:r>
            <a:r>
              <a:rPr sz="2300" spc="30" dirty="0">
                <a:solidFill>
                  <a:srgbClr val="231F20"/>
                </a:solidFill>
                <a:latin typeface="Calibri"/>
                <a:cs typeface="Calibri"/>
              </a:rPr>
              <a:t> </a:t>
            </a:r>
            <a:r>
              <a:rPr sz="2300" spc="60" dirty="0">
                <a:solidFill>
                  <a:srgbClr val="231F20"/>
                </a:solidFill>
                <a:latin typeface="Calibri"/>
                <a:cs typeface="Calibri"/>
              </a:rPr>
              <a:t>règle</a:t>
            </a:r>
            <a:r>
              <a:rPr sz="2300" spc="40" dirty="0">
                <a:solidFill>
                  <a:srgbClr val="231F20"/>
                </a:solidFill>
                <a:latin typeface="Calibri"/>
                <a:cs typeface="Calibri"/>
              </a:rPr>
              <a:t> </a:t>
            </a:r>
            <a:r>
              <a:rPr sz="2300" dirty="0">
                <a:solidFill>
                  <a:srgbClr val="231F20"/>
                </a:solidFill>
                <a:latin typeface="Calibri"/>
                <a:cs typeface="Calibri"/>
              </a:rPr>
              <a:t>d’or</a:t>
            </a:r>
            <a:r>
              <a:rPr sz="2300" spc="3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dirty="0">
                <a:solidFill>
                  <a:srgbClr val="231F20"/>
                </a:solidFill>
                <a:latin typeface="Calibri"/>
                <a:cs typeface="Calibri"/>
              </a:rPr>
              <a:t>retenir</a:t>
            </a:r>
            <a:r>
              <a:rPr sz="2300" spc="40" dirty="0">
                <a:solidFill>
                  <a:srgbClr val="231F20"/>
                </a:solidFill>
                <a:latin typeface="Calibri"/>
                <a:cs typeface="Calibri"/>
              </a:rPr>
              <a:t> </a:t>
            </a:r>
            <a:r>
              <a:rPr sz="2300" dirty="0">
                <a:solidFill>
                  <a:srgbClr val="231F20"/>
                </a:solidFill>
                <a:latin typeface="Calibri"/>
                <a:cs typeface="Calibri"/>
              </a:rPr>
              <a:t>:</a:t>
            </a:r>
            <a:r>
              <a:rPr sz="2300" spc="40" dirty="0">
                <a:solidFill>
                  <a:srgbClr val="231F20"/>
                </a:solidFill>
                <a:latin typeface="Calibri"/>
                <a:cs typeface="Calibri"/>
              </a:rPr>
              <a:t> </a:t>
            </a:r>
            <a:r>
              <a:rPr sz="2300" b="1" dirty="0">
                <a:solidFill>
                  <a:srgbClr val="231F20"/>
                </a:solidFill>
                <a:latin typeface="Calibri"/>
                <a:cs typeface="Calibri"/>
              </a:rPr>
              <a:t>ne</a:t>
            </a:r>
            <a:r>
              <a:rPr sz="2300" b="1" spc="35" dirty="0">
                <a:solidFill>
                  <a:srgbClr val="231F20"/>
                </a:solidFill>
                <a:latin typeface="Calibri"/>
                <a:cs typeface="Calibri"/>
              </a:rPr>
              <a:t> </a:t>
            </a:r>
            <a:r>
              <a:rPr sz="2300" b="1" spc="85" dirty="0">
                <a:solidFill>
                  <a:srgbClr val="231F20"/>
                </a:solidFill>
                <a:latin typeface="Calibri"/>
                <a:cs typeface="Calibri"/>
              </a:rPr>
              <a:t>jamais cliquer</a:t>
            </a:r>
            <a:r>
              <a:rPr sz="2300" b="1" spc="25" dirty="0">
                <a:solidFill>
                  <a:srgbClr val="231F20"/>
                </a:solidFill>
                <a:latin typeface="Calibri"/>
                <a:cs typeface="Calibri"/>
              </a:rPr>
              <a:t> </a:t>
            </a:r>
            <a:r>
              <a:rPr sz="2300" b="1" spc="90" dirty="0">
                <a:solidFill>
                  <a:srgbClr val="231F20"/>
                </a:solidFill>
                <a:latin typeface="Calibri"/>
                <a:cs typeface="Calibri"/>
              </a:rPr>
              <a:t>sur</a:t>
            </a:r>
            <a:r>
              <a:rPr sz="2300" b="1" spc="20"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95" dirty="0">
                <a:solidFill>
                  <a:srgbClr val="231F20"/>
                </a:solidFill>
                <a:latin typeface="Calibri"/>
                <a:cs typeface="Calibri"/>
              </a:rPr>
              <a:t>liens</a:t>
            </a:r>
            <a:r>
              <a:rPr sz="2300" b="1" spc="20" dirty="0">
                <a:solidFill>
                  <a:srgbClr val="231F20"/>
                </a:solidFill>
                <a:latin typeface="Calibri"/>
                <a:cs typeface="Calibri"/>
              </a:rPr>
              <a:t> </a:t>
            </a:r>
            <a:r>
              <a:rPr sz="2300" b="1" dirty="0">
                <a:solidFill>
                  <a:srgbClr val="231F20"/>
                </a:solidFill>
                <a:latin typeface="Calibri"/>
                <a:cs typeface="Calibri"/>
              </a:rPr>
              <a:t>envoyés</a:t>
            </a:r>
            <a:r>
              <a:rPr sz="2300" b="1" spc="30" dirty="0">
                <a:solidFill>
                  <a:srgbClr val="231F20"/>
                </a:solidFill>
                <a:latin typeface="Calibri"/>
                <a:cs typeface="Calibri"/>
              </a:rPr>
              <a:t> </a:t>
            </a:r>
            <a:r>
              <a:rPr sz="2300" b="1" spc="70" dirty="0">
                <a:solidFill>
                  <a:srgbClr val="231F20"/>
                </a:solidFill>
                <a:latin typeface="Calibri"/>
                <a:cs typeface="Calibri"/>
              </a:rPr>
              <a:t>par</a:t>
            </a:r>
            <a:r>
              <a:rPr sz="2300" b="1" spc="25"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60" dirty="0">
                <a:solidFill>
                  <a:srgbClr val="231F20"/>
                </a:solidFill>
                <a:latin typeface="Calibri"/>
                <a:cs typeface="Calibri"/>
              </a:rPr>
              <a:t>inconnus</a:t>
            </a:r>
            <a:r>
              <a:rPr sz="2300" spc="60" dirty="0">
                <a:solidFill>
                  <a:srgbClr val="231F20"/>
                </a:solidFill>
                <a:latin typeface="Calibri"/>
                <a:cs typeface="Calibri"/>
              </a:rPr>
              <a:t>.</a:t>
            </a:r>
            <a:endParaRPr sz="2300" dirty="0">
              <a:latin typeface="Calibri"/>
              <a:cs typeface="Calibri"/>
            </a:endParaRPr>
          </a:p>
          <a:p>
            <a:pPr>
              <a:lnSpc>
                <a:spcPct val="100000"/>
              </a:lnSpc>
              <a:spcBef>
                <a:spcPts val="20"/>
              </a:spcBef>
            </a:pPr>
            <a:endParaRPr sz="2700" dirty="0">
              <a:latin typeface="Calibri"/>
              <a:cs typeface="Calibri"/>
            </a:endParaRPr>
          </a:p>
          <a:p>
            <a:pPr marL="12700" marR="15240" algn="just">
              <a:lnSpc>
                <a:spcPct val="120200"/>
              </a:lnSpc>
              <a:spcBef>
                <a:spcPts val="5"/>
              </a:spcBef>
            </a:pPr>
            <a:r>
              <a:rPr sz="2300" dirty="0">
                <a:solidFill>
                  <a:srgbClr val="231F20"/>
                </a:solidFill>
                <a:latin typeface="Calibri"/>
                <a:cs typeface="Calibri"/>
              </a:rPr>
              <a:t>Pourtant,</a:t>
            </a:r>
            <a:r>
              <a:rPr sz="2300" spc="185" dirty="0">
                <a:solidFill>
                  <a:srgbClr val="231F20"/>
                </a:solidFill>
                <a:latin typeface="Calibri"/>
                <a:cs typeface="Calibri"/>
              </a:rPr>
              <a:t> </a:t>
            </a:r>
            <a:r>
              <a:rPr sz="2300" dirty="0">
                <a:solidFill>
                  <a:srgbClr val="231F20"/>
                </a:solidFill>
                <a:latin typeface="Calibri"/>
                <a:cs typeface="Calibri"/>
              </a:rPr>
              <a:t>même</a:t>
            </a:r>
            <a:r>
              <a:rPr sz="2300" spc="185" dirty="0">
                <a:solidFill>
                  <a:srgbClr val="231F20"/>
                </a:solidFill>
                <a:latin typeface="Calibri"/>
                <a:cs typeface="Calibri"/>
              </a:rPr>
              <a:t> </a:t>
            </a:r>
            <a:r>
              <a:rPr sz="2300" spc="100" dirty="0">
                <a:solidFill>
                  <a:srgbClr val="231F20"/>
                </a:solidFill>
                <a:latin typeface="Calibri"/>
                <a:cs typeface="Calibri"/>
              </a:rPr>
              <a:t>si</a:t>
            </a:r>
            <a:r>
              <a:rPr sz="2300" spc="185" dirty="0">
                <a:solidFill>
                  <a:srgbClr val="231F20"/>
                </a:solidFill>
                <a:latin typeface="Calibri"/>
                <a:cs typeface="Calibri"/>
              </a:rPr>
              <a:t> </a:t>
            </a:r>
            <a:r>
              <a:rPr sz="2300" dirty="0">
                <a:solidFill>
                  <a:srgbClr val="231F20"/>
                </a:solidFill>
                <a:latin typeface="Calibri"/>
                <a:cs typeface="Calibri"/>
              </a:rPr>
              <a:t>je</a:t>
            </a:r>
            <a:r>
              <a:rPr sz="2300" spc="185" dirty="0">
                <a:solidFill>
                  <a:srgbClr val="231F20"/>
                </a:solidFill>
                <a:latin typeface="Calibri"/>
                <a:cs typeface="Calibri"/>
              </a:rPr>
              <a:t> </a:t>
            </a:r>
            <a:r>
              <a:rPr sz="2300" spc="55" dirty="0">
                <a:solidFill>
                  <a:srgbClr val="231F20"/>
                </a:solidFill>
                <a:latin typeface="Calibri"/>
                <a:cs typeface="Calibri"/>
              </a:rPr>
              <a:t>connaissais</a:t>
            </a:r>
            <a:r>
              <a:rPr sz="2300" spc="185" dirty="0">
                <a:solidFill>
                  <a:srgbClr val="231F20"/>
                </a:solidFill>
                <a:latin typeface="Calibri"/>
                <a:cs typeface="Calibri"/>
              </a:rPr>
              <a:t> </a:t>
            </a:r>
            <a:r>
              <a:rPr sz="2300" dirty="0">
                <a:solidFill>
                  <a:srgbClr val="231F20"/>
                </a:solidFill>
                <a:latin typeface="Calibri"/>
                <a:cs typeface="Calibri"/>
              </a:rPr>
              <a:t>déjà</a:t>
            </a:r>
            <a:r>
              <a:rPr sz="2300" spc="185" dirty="0">
                <a:solidFill>
                  <a:srgbClr val="231F20"/>
                </a:solidFill>
                <a:latin typeface="Calibri"/>
                <a:cs typeface="Calibri"/>
              </a:rPr>
              <a:t> </a:t>
            </a:r>
            <a:r>
              <a:rPr sz="2300" spc="65" dirty="0">
                <a:solidFill>
                  <a:srgbClr val="231F20"/>
                </a:solidFill>
                <a:latin typeface="Calibri"/>
                <a:cs typeface="Calibri"/>
              </a:rPr>
              <a:t>les</a:t>
            </a:r>
            <a:r>
              <a:rPr sz="2300" spc="190" dirty="0">
                <a:solidFill>
                  <a:srgbClr val="231F20"/>
                </a:solidFill>
                <a:latin typeface="Calibri"/>
                <a:cs typeface="Calibri"/>
              </a:rPr>
              <a:t> </a:t>
            </a:r>
            <a:r>
              <a:rPr sz="2300" dirty="0">
                <a:solidFill>
                  <a:srgbClr val="231F20"/>
                </a:solidFill>
                <a:latin typeface="Calibri"/>
                <a:cs typeface="Calibri"/>
              </a:rPr>
              <a:t>bonnes</a:t>
            </a:r>
            <a:r>
              <a:rPr sz="2300" spc="185" dirty="0">
                <a:solidFill>
                  <a:srgbClr val="231F20"/>
                </a:solidFill>
                <a:latin typeface="Calibri"/>
                <a:cs typeface="Calibri"/>
              </a:rPr>
              <a:t> </a:t>
            </a:r>
            <a:r>
              <a:rPr sz="2300" spc="-10" dirty="0">
                <a:solidFill>
                  <a:srgbClr val="231F20"/>
                </a:solidFill>
                <a:latin typeface="Calibri"/>
                <a:cs typeface="Calibri"/>
              </a:rPr>
              <a:t>pratiques, </a:t>
            </a:r>
            <a:r>
              <a:rPr sz="2300" dirty="0">
                <a:solidFill>
                  <a:srgbClr val="231F20"/>
                </a:solidFill>
                <a:latin typeface="Calibri"/>
                <a:cs typeface="Calibri"/>
              </a:rPr>
              <a:t>je</a:t>
            </a:r>
            <a:r>
              <a:rPr sz="2300" spc="50" dirty="0">
                <a:solidFill>
                  <a:srgbClr val="231F20"/>
                </a:solidFill>
                <a:latin typeface="Calibri"/>
                <a:cs typeface="Calibri"/>
              </a:rPr>
              <a:t> </a:t>
            </a:r>
            <a:r>
              <a:rPr sz="2300" dirty="0">
                <a:solidFill>
                  <a:srgbClr val="231F20"/>
                </a:solidFill>
                <a:latin typeface="Calibri"/>
                <a:cs typeface="Calibri"/>
              </a:rPr>
              <a:t>me</a:t>
            </a:r>
            <a:r>
              <a:rPr sz="2300" spc="50" dirty="0">
                <a:solidFill>
                  <a:srgbClr val="231F20"/>
                </a:solidFill>
                <a:latin typeface="Calibri"/>
                <a:cs typeface="Calibri"/>
              </a:rPr>
              <a:t> </a:t>
            </a:r>
            <a:r>
              <a:rPr sz="2300" spc="55" dirty="0">
                <a:solidFill>
                  <a:srgbClr val="231F20"/>
                </a:solidFill>
                <a:latin typeface="Calibri"/>
                <a:cs typeface="Calibri"/>
              </a:rPr>
              <a:t>suis </a:t>
            </a:r>
            <a:r>
              <a:rPr sz="2300" dirty="0">
                <a:solidFill>
                  <a:srgbClr val="231F20"/>
                </a:solidFill>
                <a:latin typeface="Calibri"/>
                <a:cs typeface="Calibri"/>
              </a:rPr>
              <a:t>fait</a:t>
            </a:r>
            <a:r>
              <a:rPr sz="2300" spc="50" dirty="0">
                <a:solidFill>
                  <a:srgbClr val="231F20"/>
                </a:solidFill>
                <a:latin typeface="Calibri"/>
                <a:cs typeface="Calibri"/>
              </a:rPr>
              <a:t> </a:t>
            </a:r>
            <a:r>
              <a:rPr sz="2300" spc="-25" dirty="0">
                <a:solidFill>
                  <a:srgbClr val="231F20"/>
                </a:solidFill>
                <a:latin typeface="Calibri"/>
                <a:cs typeface="Calibri"/>
              </a:rPr>
              <a:t>avoir.</a:t>
            </a:r>
            <a:r>
              <a:rPr sz="2300" spc="55" dirty="0">
                <a:solidFill>
                  <a:srgbClr val="231F20"/>
                </a:solidFill>
                <a:latin typeface="Calibri"/>
                <a:cs typeface="Calibri"/>
              </a:rPr>
              <a:t> </a:t>
            </a:r>
            <a:r>
              <a:rPr sz="2300" dirty="0">
                <a:solidFill>
                  <a:srgbClr val="231F20"/>
                </a:solidFill>
                <a:latin typeface="Calibri"/>
                <a:cs typeface="Calibri"/>
              </a:rPr>
              <a:t>Stress,</a:t>
            </a:r>
            <a:r>
              <a:rPr sz="2300" spc="50" dirty="0">
                <a:solidFill>
                  <a:srgbClr val="231F20"/>
                </a:solidFill>
                <a:latin typeface="Calibri"/>
                <a:cs typeface="Calibri"/>
              </a:rPr>
              <a:t> </a:t>
            </a:r>
            <a:r>
              <a:rPr sz="2300" dirty="0">
                <a:solidFill>
                  <a:srgbClr val="231F20"/>
                </a:solidFill>
                <a:latin typeface="Calibri"/>
                <a:cs typeface="Calibri"/>
              </a:rPr>
              <a:t>fatigue,</a:t>
            </a:r>
            <a:r>
              <a:rPr sz="2300" spc="55" dirty="0">
                <a:solidFill>
                  <a:srgbClr val="231F20"/>
                </a:solidFill>
                <a:latin typeface="Calibri"/>
                <a:cs typeface="Calibri"/>
              </a:rPr>
              <a:t> </a:t>
            </a:r>
            <a:r>
              <a:rPr sz="2300" dirty="0">
                <a:solidFill>
                  <a:srgbClr val="231F20"/>
                </a:solidFill>
                <a:latin typeface="Calibri"/>
                <a:cs typeface="Calibri"/>
              </a:rPr>
              <a:t>inattention...</a:t>
            </a:r>
            <a:r>
              <a:rPr sz="2300" spc="50" dirty="0">
                <a:solidFill>
                  <a:srgbClr val="231F20"/>
                </a:solidFill>
                <a:latin typeface="Calibri"/>
                <a:cs typeface="Calibri"/>
              </a:rPr>
              <a:t> </a:t>
            </a:r>
            <a:r>
              <a:rPr sz="2300" spc="105" dirty="0">
                <a:solidFill>
                  <a:srgbClr val="231F20"/>
                </a:solidFill>
                <a:latin typeface="Calibri"/>
                <a:cs typeface="Calibri"/>
              </a:rPr>
              <a:t>Il</a:t>
            </a:r>
            <a:r>
              <a:rPr sz="2300" spc="55" dirty="0">
                <a:solidFill>
                  <a:srgbClr val="231F20"/>
                </a:solidFill>
                <a:latin typeface="Calibri"/>
                <a:cs typeface="Calibri"/>
              </a:rPr>
              <a:t> </a:t>
            </a:r>
            <a:r>
              <a:rPr sz="2300" dirty="0">
                <a:solidFill>
                  <a:srgbClr val="231F20"/>
                </a:solidFill>
                <a:latin typeface="Calibri"/>
                <a:cs typeface="Calibri"/>
              </a:rPr>
              <a:t>existe</a:t>
            </a:r>
            <a:r>
              <a:rPr sz="2300" spc="50"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multitude</a:t>
            </a:r>
            <a:r>
              <a:rPr sz="2300" spc="175" dirty="0">
                <a:solidFill>
                  <a:srgbClr val="231F20"/>
                </a:solidFill>
                <a:latin typeface="Calibri"/>
                <a:cs typeface="Calibri"/>
              </a:rPr>
              <a:t> </a:t>
            </a:r>
            <a:r>
              <a:rPr sz="2300" dirty="0">
                <a:solidFill>
                  <a:srgbClr val="231F20"/>
                </a:solidFill>
                <a:latin typeface="Calibri"/>
                <a:cs typeface="Calibri"/>
              </a:rPr>
              <a:t>de</a:t>
            </a:r>
            <a:r>
              <a:rPr sz="2300" spc="180" dirty="0">
                <a:solidFill>
                  <a:srgbClr val="231F20"/>
                </a:solidFill>
                <a:latin typeface="Calibri"/>
                <a:cs typeface="Calibri"/>
              </a:rPr>
              <a:t> </a:t>
            </a:r>
            <a:r>
              <a:rPr sz="2300" dirty="0">
                <a:solidFill>
                  <a:srgbClr val="231F20"/>
                </a:solidFill>
                <a:latin typeface="Calibri"/>
                <a:cs typeface="Calibri"/>
              </a:rPr>
              <a:t>facteurs</a:t>
            </a:r>
            <a:r>
              <a:rPr sz="2300" spc="180" dirty="0">
                <a:solidFill>
                  <a:srgbClr val="231F20"/>
                </a:solidFill>
                <a:latin typeface="Calibri"/>
                <a:cs typeface="Calibri"/>
              </a:rPr>
              <a:t> </a:t>
            </a:r>
            <a:r>
              <a:rPr sz="2300" dirty="0">
                <a:solidFill>
                  <a:srgbClr val="231F20"/>
                </a:solidFill>
                <a:latin typeface="Calibri"/>
                <a:cs typeface="Calibri"/>
              </a:rPr>
              <a:t>qui</a:t>
            </a:r>
            <a:r>
              <a:rPr sz="2300" spc="180" dirty="0">
                <a:solidFill>
                  <a:srgbClr val="231F20"/>
                </a:solidFill>
                <a:latin typeface="Calibri"/>
                <a:cs typeface="Calibri"/>
              </a:rPr>
              <a:t> </a:t>
            </a:r>
            <a:r>
              <a:rPr sz="2300" dirty="0">
                <a:solidFill>
                  <a:srgbClr val="231F20"/>
                </a:solidFill>
                <a:latin typeface="Calibri"/>
                <a:cs typeface="Calibri"/>
              </a:rPr>
              <a:t>peuvent</a:t>
            </a:r>
            <a:r>
              <a:rPr sz="2300" spc="180" dirty="0">
                <a:solidFill>
                  <a:srgbClr val="231F20"/>
                </a:solidFill>
                <a:latin typeface="Calibri"/>
                <a:cs typeface="Calibri"/>
              </a:rPr>
              <a:t> </a:t>
            </a:r>
            <a:r>
              <a:rPr sz="2300" dirty="0">
                <a:solidFill>
                  <a:srgbClr val="231F20"/>
                </a:solidFill>
                <a:latin typeface="Calibri"/>
                <a:cs typeface="Calibri"/>
              </a:rPr>
              <a:t>nous</a:t>
            </a:r>
            <a:r>
              <a:rPr sz="2300" spc="175" dirty="0">
                <a:solidFill>
                  <a:srgbClr val="231F20"/>
                </a:solidFill>
                <a:latin typeface="Calibri"/>
                <a:cs typeface="Calibri"/>
              </a:rPr>
              <a:t> </a:t>
            </a:r>
            <a:r>
              <a:rPr sz="2300" dirty="0">
                <a:solidFill>
                  <a:srgbClr val="231F20"/>
                </a:solidFill>
                <a:latin typeface="Calibri"/>
                <a:cs typeface="Calibri"/>
              </a:rPr>
              <a:t>pousser</a:t>
            </a:r>
            <a:r>
              <a:rPr sz="2300" spc="180" dirty="0">
                <a:solidFill>
                  <a:srgbClr val="231F20"/>
                </a:solidFill>
                <a:latin typeface="Calibri"/>
                <a:cs typeface="Calibri"/>
              </a:rPr>
              <a:t> </a:t>
            </a:r>
            <a:r>
              <a:rPr sz="2300" spc="65" dirty="0">
                <a:solidFill>
                  <a:srgbClr val="231F20"/>
                </a:solidFill>
                <a:latin typeface="Calibri"/>
                <a:cs typeface="Calibri"/>
              </a:rPr>
              <a:t>à</a:t>
            </a:r>
            <a:r>
              <a:rPr sz="2300" spc="180" dirty="0">
                <a:solidFill>
                  <a:srgbClr val="231F20"/>
                </a:solidFill>
                <a:latin typeface="Calibri"/>
                <a:cs typeface="Calibri"/>
              </a:rPr>
              <a:t> </a:t>
            </a:r>
            <a:r>
              <a:rPr sz="2300" dirty="0">
                <a:solidFill>
                  <a:srgbClr val="231F20"/>
                </a:solidFill>
                <a:latin typeface="Calibri"/>
                <a:cs typeface="Calibri"/>
              </a:rPr>
              <a:t>fermer</a:t>
            </a:r>
            <a:r>
              <a:rPr sz="2300" spc="180" dirty="0">
                <a:solidFill>
                  <a:srgbClr val="231F20"/>
                </a:solidFill>
                <a:latin typeface="Calibri"/>
                <a:cs typeface="Calibri"/>
              </a:rPr>
              <a:t> </a:t>
            </a:r>
            <a:r>
              <a:rPr sz="2300" spc="35" dirty="0">
                <a:solidFill>
                  <a:srgbClr val="231F20"/>
                </a:solidFill>
                <a:latin typeface="Calibri"/>
                <a:cs typeface="Calibri"/>
              </a:rPr>
              <a:t>les </a:t>
            </a:r>
            <a:r>
              <a:rPr sz="2300" dirty="0">
                <a:solidFill>
                  <a:srgbClr val="231F20"/>
                </a:solidFill>
                <a:latin typeface="Calibri"/>
                <a:cs typeface="Calibri"/>
              </a:rPr>
              <a:t>yeux</a:t>
            </a:r>
            <a:r>
              <a:rPr sz="2300" spc="-85" dirty="0">
                <a:solidFill>
                  <a:srgbClr val="231F20"/>
                </a:solidFill>
                <a:latin typeface="Calibri"/>
                <a:cs typeface="Calibri"/>
              </a:rPr>
              <a:t> </a:t>
            </a:r>
            <a:r>
              <a:rPr sz="2300" dirty="0">
                <a:solidFill>
                  <a:srgbClr val="231F20"/>
                </a:solidFill>
                <a:latin typeface="Calibri"/>
                <a:cs typeface="Calibri"/>
              </a:rPr>
              <a:t>sur</a:t>
            </a:r>
            <a:r>
              <a:rPr sz="2300" spc="-80" dirty="0">
                <a:solidFill>
                  <a:srgbClr val="231F20"/>
                </a:solidFill>
                <a:latin typeface="Calibri"/>
                <a:cs typeface="Calibri"/>
              </a:rPr>
              <a:t> </a:t>
            </a:r>
            <a:r>
              <a:rPr sz="2300" spc="50" dirty="0">
                <a:solidFill>
                  <a:srgbClr val="231F20"/>
                </a:solidFill>
                <a:latin typeface="Calibri"/>
                <a:cs typeface="Calibri"/>
              </a:rPr>
              <a:t>les</a:t>
            </a:r>
            <a:r>
              <a:rPr sz="2300" spc="-80" dirty="0">
                <a:solidFill>
                  <a:srgbClr val="231F20"/>
                </a:solidFill>
                <a:latin typeface="Calibri"/>
                <a:cs typeface="Calibri"/>
              </a:rPr>
              <a:t> </a:t>
            </a:r>
            <a:r>
              <a:rPr sz="2300" spc="-10" dirty="0">
                <a:solidFill>
                  <a:srgbClr val="231F20"/>
                </a:solidFill>
                <a:latin typeface="Calibri"/>
                <a:cs typeface="Calibri"/>
              </a:rPr>
              <a:t>différentes</a:t>
            </a:r>
            <a:r>
              <a:rPr sz="2300" spc="-75" dirty="0">
                <a:solidFill>
                  <a:srgbClr val="231F20"/>
                </a:solidFill>
                <a:latin typeface="Calibri"/>
                <a:cs typeface="Calibri"/>
              </a:rPr>
              <a:t> </a:t>
            </a:r>
            <a:r>
              <a:rPr sz="2300" b="1" spc="90" dirty="0">
                <a:solidFill>
                  <a:srgbClr val="231F20"/>
                </a:solidFill>
                <a:latin typeface="Calibri"/>
                <a:cs typeface="Calibri"/>
              </a:rPr>
              <a:t>alertes</a:t>
            </a:r>
            <a:r>
              <a:rPr sz="2300" spc="20" dirty="0">
                <a:solidFill>
                  <a:srgbClr val="231F20"/>
                </a:solidFill>
                <a:latin typeface="Calibri"/>
                <a:cs typeface="Calibri"/>
              </a:rPr>
              <a:t> </a:t>
            </a:r>
            <a:r>
              <a:rPr sz="2300" dirty="0">
                <a:solidFill>
                  <a:srgbClr val="231F20"/>
                </a:solidFill>
                <a:latin typeface="Calibri"/>
                <a:cs typeface="Calibri"/>
              </a:rPr>
              <a:t>et</a:t>
            </a:r>
            <a:r>
              <a:rPr sz="2300" spc="-80"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spc="-20" dirty="0">
                <a:solidFill>
                  <a:srgbClr val="231F20"/>
                </a:solidFill>
                <a:latin typeface="Calibri"/>
                <a:cs typeface="Calibri"/>
              </a:rPr>
              <a:t>commettre</a:t>
            </a:r>
            <a:r>
              <a:rPr sz="2300" spc="-80"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b="1" spc="40" dirty="0">
                <a:solidFill>
                  <a:srgbClr val="231F20"/>
                </a:solidFill>
                <a:latin typeface="Calibri"/>
                <a:cs typeface="Calibri"/>
              </a:rPr>
              <a:t>erreur</a:t>
            </a:r>
            <a:r>
              <a:rPr sz="2300" spc="40" dirty="0">
                <a:solidFill>
                  <a:srgbClr val="231F20"/>
                </a:solidFill>
                <a:latin typeface="Calibri"/>
                <a:cs typeface="Calibri"/>
              </a:rPr>
              <a:t>.</a:t>
            </a:r>
            <a:endParaRPr sz="2300" dirty="0">
              <a:latin typeface="Calibri"/>
              <a:cs typeface="Calibri"/>
            </a:endParaRPr>
          </a:p>
        </p:txBody>
      </p:sp>
      <p:sp>
        <p:nvSpPr>
          <p:cNvPr id="12" name="object 13">
            <a:extLst>
              <a:ext uri="{FF2B5EF4-FFF2-40B4-BE49-F238E27FC236}">
                <a16:creationId xmlns:a16="http://schemas.microsoft.com/office/drawing/2014/main" id="{0AB587C8-354C-77D7-FAEB-AFAB15CFBE3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3" name="object 77">
            <a:extLst>
              <a:ext uri="{FF2B5EF4-FFF2-40B4-BE49-F238E27FC236}">
                <a16:creationId xmlns:a16="http://schemas.microsoft.com/office/drawing/2014/main" id="{20B07D6F-ADF7-9C54-FC65-A0118DE95C8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E0D9BC90-16A9-08BD-E141-D1840DBD0D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3ABA2F9C-5017-F698-2C4C-AA32761DFF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E0E0D6EF-E9C4-8232-8410-351DC444C686}"/>
              </a:ext>
            </a:extLst>
          </p:cNvPr>
          <p:cNvPicPr/>
          <p:nvPr/>
        </p:nvPicPr>
        <p:blipFill>
          <a:blip r:embed="rId5"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75E8FFA-B164-B091-9397-45BE2629C6B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D9A2958F-E132-04B5-FAF9-458B434BFB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DBB8AF04-792D-7A44-16E6-5C815E4813F6}"/>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A611A692-AADA-70FF-1CD6-C20F9AC6531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1624DE6D-0529-1FCC-9264-4DE9D9CB298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70DDBF56-C93B-1398-4405-3D84D24C11E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AD81774E-2E12-2D95-4A8F-59F616A2C47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95A87677-5301-5D01-BE30-B73709EF6861}"/>
              </a:ext>
            </a:extLst>
          </p:cNvPr>
          <p:cNvPicPr/>
          <p:nvPr/>
        </p:nvPicPr>
        <p:blipFill>
          <a:blip r:embed="rId6"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87CABA2F-136E-4859-786D-13335CC7ED92}"/>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1258EE21-D678-60F0-8EEA-16A375428E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F990DE18-075B-AB0A-7C3D-D701AEF2439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C67B0053-01B7-AEEA-C69E-AD552F4B76C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AFBDA55D-3928-1459-8442-BD2888E06F5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50EB3CF0-A48E-A860-49A8-9D6F939BEFC3}"/>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 ?</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16" name="object 13">
            <a:extLst>
              <a:ext uri="{FF2B5EF4-FFF2-40B4-BE49-F238E27FC236}">
                <a16:creationId xmlns:a16="http://schemas.microsoft.com/office/drawing/2014/main" id="{B0F78F0E-A38F-86BE-23C5-73DF9BBF8FD8}"/>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7" name="object 77">
            <a:extLst>
              <a:ext uri="{FF2B5EF4-FFF2-40B4-BE49-F238E27FC236}">
                <a16:creationId xmlns:a16="http://schemas.microsoft.com/office/drawing/2014/main" id="{39EAEFD2-D8FD-5A1B-6019-EFB66C7832E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8" name="object 32">
            <a:extLst>
              <a:ext uri="{FF2B5EF4-FFF2-40B4-BE49-F238E27FC236}">
                <a16:creationId xmlns:a16="http://schemas.microsoft.com/office/drawing/2014/main" id="{A57B8BCB-A289-C60C-6128-A1E0ED7C189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50F3BA59-D011-E99C-78EF-515AB211A8F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19FB96CC-6AFA-1009-85D7-A99053E05148}"/>
              </a:ext>
            </a:extLst>
          </p:cNvPr>
          <p:cNvPicPr/>
          <p:nvPr/>
        </p:nvPicPr>
        <p:blipFill>
          <a:blip r:embed="rId4"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1C27EED9-ABE4-F82A-42C3-C80E3AC7356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037E3ED8-DEE9-B0B3-FCDD-5B4E461D0CE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3B649DCA-6FBD-7F92-A412-1F7B62D807F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ED073B53-1488-D0A0-BB9F-02D0D1D45DB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EA2E5C4D-93E1-0218-F36F-B5637D3EC54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524604D2-B5AF-F7D4-BFD6-EFD96F6122B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F51F35A2-FA58-EE7A-8291-C22FDE5D813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33AAEF56-36CE-57A6-8F18-4108E64BE0D8}"/>
              </a:ext>
            </a:extLst>
          </p:cNvPr>
          <p:cNvPicPr/>
          <p:nvPr/>
        </p:nvPicPr>
        <p:blipFill>
          <a:blip r:embed="rId5"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471744D5-D912-6F88-8406-711EA1EFB2C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F2EE71BC-C0CD-2527-A40A-A371C6F9B4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0A16B43A-FF66-2889-8AA4-5506B283C13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550237B-1875-10A2-CFD5-1EB31C6A038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3166EA83-F5C2-0C5C-1B24-AAF121EFDA1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7FBE013-33CD-40D7-E21E-3DE30120844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94038" y="1570926"/>
            <a:ext cx="15896302" cy="8760460"/>
            <a:chOff x="1994038" y="1570926"/>
            <a:chExt cx="15896302" cy="8760460"/>
          </a:xfrm>
        </p:grpSpPr>
        <p:sp>
          <p:nvSpPr>
            <p:cNvPr id="4" name="object 4"/>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527708"/>
            </a:xfrm>
            <a:prstGeom prst="rect">
              <a:avLst/>
            </a:prstGeom>
          </p:spPr>
        </p:pic>
        <p:sp>
          <p:nvSpPr>
            <p:cNvPr id="7" name="object 7"/>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994038" y="8037954"/>
              <a:ext cx="6288841" cy="1341613"/>
            </a:xfrm>
            <a:prstGeom prst="rect">
              <a:avLst/>
            </a:prstGeom>
          </p:spPr>
        </p:pic>
      </p:gr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7F9B5CFF-AB7C-8377-E7B5-E0EC1E7E0342}"/>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3335358F-6A6F-31E0-87D3-2BEB63C1B68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834D006-A6FD-55A3-4BF4-616946491B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2B6F0FA8-71E0-F15F-E21E-BB388471FB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DFBCBA7-0704-0E50-83C0-12DD8CDC5D3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9A9CEFAE-9EA5-0E94-E685-8D4F95E2870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369B1396-DCA2-9BC2-7DC0-A1D1168F42B4}"/>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CC46129-6B93-312B-22A8-85E7B4D0F40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70D6870B-5E1B-E712-6830-E465775C59C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C618D37-54EB-9C98-F62E-FE6FACA6D77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ADCB4B73-D05A-EA1C-CA6E-3434BE016EF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0C5A083-98CF-3023-2173-71C1966F5A6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9CB59EA3-6908-E929-D207-B1C40CFD2E66}"/>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B8F466A8-23AD-DDA4-516B-0798F9B5644C}"/>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C62D00-75A6-B448-6F14-D6782AFE552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7C3205F2-04FE-33F1-EF94-ED74A55780F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C0F798F2-1C25-EB47-C2F0-F78A2CA1E5A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BEA1493-F63C-EADD-F8D3-76E7115280CB}"/>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BF3C37F-6DEF-080D-2366-A5FFF5CD7F5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038" y="1570926"/>
            <a:ext cx="15896302" cy="8760460"/>
            <a:chOff x="1994038" y="1570926"/>
            <a:chExt cx="15896302" cy="8760460"/>
          </a:xfrm>
        </p:grpSpPr>
        <p:sp>
          <p:nvSpPr>
            <p:cNvPr id="3" name="object 3"/>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5509"/>
              <a:ext cx="9700716" cy="8527708"/>
            </a:xfrm>
            <a:prstGeom prst="rect">
              <a:avLst/>
            </a:prstGeom>
          </p:spPr>
        </p:pic>
        <p:sp>
          <p:nvSpPr>
            <p:cNvPr id="6" name="object 6"/>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994038" y="6376899"/>
              <a:ext cx="6288841" cy="3002668"/>
            </a:xfrm>
            <a:prstGeom prst="rect">
              <a:avLst/>
            </a:prstGeom>
          </p:spPr>
        </p:pic>
      </p:grpSp>
      <p:sp>
        <p:nvSpPr>
          <p:cNvPr id="11" name="object 11"/>
          <p:cNvSpPr txBox="1"/>
          <p:nvPr/>
        </p:nvSpPr>
        <p:spPr>
          <a:xfrm>
            <a:off x="1981339" y="5269398"/>
            <a:ext cx="48101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95" dirty="0">
                <a:solidFill>
                  <a:srgbClr val="602177"/>
                </a:solidFill>
                <a:latin typeface="Calibri"/>
                <a:cs typeface="Calibri"/>
              </a:rPr>
              <a:t> </a:t>
            </a:r>
            <a:r>
              <a:rPr sz="2050" b="1" dirty="0">
                <a:solidFill>
                  <a:srgbClr val="602177"/>
                </a:solidFill>
                <a:latin typeface="Calibri"/>
                <a:cs typeface="Calibri"/>
              </a:rPr>
              <a:t>de</a:t>
            </a:r>
            <a:r>
              <a:rPr sz="2050" b="1" spc="95" dirty="0">
                <a:solidFill>
                  <a:srgbClr val="602177"/>
                </a:solidFill>
                <a:latin typeface="Calibri"/>
                <a:cs typeface="Calibri"/>
              </a:rPr>
              <a:t> </a:t>
            </a:r>
            <a:r>
              <a:rPr sz="2050" b="1" spc="45" dirty="0">
                <a:solidFill>
                  <a:srgbClr val="602177"/>
                </a:solidFill>
                <a:latin typeface="Calibri"/>
                <a:cs typeface="Calibri"/>
              </a:rPr>
              <a:t>destination</a:t>
            </a:r>
            <a:r>
              <a:rPr sz="2050" b="1" spc="100" dirty="0">
                <a:solidFill>
                  <a:srgbClr val="602177"/>
                </a:solidFill>
                <a:latin typeface="Calibri"/>
                <a:cs typeface="Calibri"/>
              </a:rPr>
              <a:t> </a:t>
            </a:r>
            <a:r>
              <a:rPr sz="2050" b="1" dirty="0">
                <a:solidFill>
                  <a:srgbClr val="602177"/>
                </a:solidFill>
                <a:latin typeface="Calibri"/>
                <a:cs typeface="Calibri"/>
              </a:rPr>
              <a:t>ne</a:t>
            </a:r>
            <a:r>
              <a:rPr sz="2050" b="1" spc="95" dirty="0">
                <a:solidFill>
                  <a:srgbClr val="602177"/>
                </a:solidFill>
                <a:latin typeface="Calibri"/>
                <a:cs typeface="Calibri"/>
              </a:rPr>
              <a:t> </a:t>
            </a:r>
            <a:r>
              <a:rPr sz="2050" b="1" dirty="0">
                <a:solidFill>
                  <a:srgbClr val="602177"/>
                </a:solidFill>
                <a:latin typeface="Calibri"/>
                <a:cs typeface="Calibri"/>
              </a:rPr>
              <a:t>correspond</a:t>
            </a:r>
            <a:r>
              <a:rPr sz="2050" b="1" spc="95" dirty="0">
                <a:solidFill>
                  <a:srgbClr val="602177"/>
                </a:solidFill>
                <a:latin typeface="Calibri"/>
                <a:cs typeface="Calibri"/>
              </a:rPr>
              <a:t> </a:t>
            </a:r>
            <a:r>
              <a:rPr sz="2050" b="1" spc="65" dirty="0">
                <a:solidFill>
                  <a:srgbClr val="602177"/>
                </a:solidFill>
                <a:latin typeface="Calibri"/>
                <a:cs typeface="Calibri"/>
              </a:rPr>
              <a:t>ni</a:t>
            </a:r>
            <a:r>
              <a:rPr sz="2050" b="1" spc="9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du</a:t>
            </a:r>
            <a:r>
              <a:rPr sz="2050" b="1" spc="60" dirty="0">
                <a:solidFill>
                  <a:srgbClr val="602177"/>
                </a:solidFill>
                <a:latin typeface="Calibri"/>
                <a:cs typeface="Calibri"/>
              </a:rPr>
              <a:t> </a:t>
            </a:r>
            <a:r>
              <a:rPr sz="2050" b="1" spc="50" dirty="0">
                <a:solidFill>
                  <a:srgbClr val="602177"/>
                </a:solidFill>
                <a:latin typeface="Calibri"/>
                <a:cs typeface="Calibri"/>
              </a:rPr>
              <a:t>site</a:t>
            </a:r>
            <a:r>
              <a:rPr sz="2050" b="1" spc="60" dirty="0">
                <a:solidFill>
                  <a:srgbClr val="602177"/>
                </a:solidFill>
                <a:latin typeface="Calibri"/>
                <a:cs typeface="Calibri"/>
              </a:rPr>
              <a:t> </a:t>
            </a:r>
            <a:r>
              <a:rPr sz="2050" b="1" spc="50" dirty="0">
                <a:solidFill>
                  <a:srgbClr val="602177"/>
                </a:solidFill>
                <a:latin typeface="Calibri"/>
                <a:cs typeface="Calibri"/>
              </a:rPr>
              <a:t>officiel</a:t>
            </a:r>
            <a:r>
              <a:rPr sz="2050" b="1" spc="55" dirty="0">
                <a:solidFill>
                  <a:srgbClr val="602177"/>
                </a:solidFill>
                <a:latin typeface="Calibri"/>
                <a:cs typeface="Calibri"/>
              </a:rPr>
              <a:t> </a:t>
            </a:r>
            <a:r>
              <a:rPr sz="2050" b="1" spc="65" dirty="0">
                <a:solidFill>
                  <a:srgbClr val="602177"/>
                </a:solidFill>
                <a:latin typeface="Calibri"/>
                <a:cs typeface="Calibri"/>
              </a:rPr>
              <a:t>ni</a:t>
            </a:r>
            <a:r>
              <a:rPr sz="2050" b="1" spc="60" dirty="0">
                <a:solidFill>
                  <a:srgbClr val="602177"/>
                </a:solidFill>
                <a:latin typeface="Calibri"/>
                <a:cs typeface="Calibri"/>
              </a:rPr>
              <a:t> </a:t>
            </a:r>
            <a:r>
              <a:rPr sz="2050" b="1" spc="50" dirty="0">
                <a:solidFill>
                  <a:srgbClr val="602177"/>
                </a:solidFill>
                <a:latin typeface="Calibri"/>
                <a:cs typeface="Calibri"/>
              </a:rPr>
              <a:t>au</a:t>
            </a:r>
            <a:r>
              <a:rPr sz="2050" b="1" spc="60" dirty="0">
                <a:solidFill>
                  <a:srgbClr val="602177"/>
                </a:solidFill>
                <a:latin typeface="Calibri"/>
                <a:cs typeface="Calibri"/>
              </a:rPr>
              <a:t> </a:t>
            </a:r>
            <a:r>
              <a:rPr sz="2050" b="1" spc="65" dirty="0">
                <a:solidFill>
                  <a:srgbClr val="602177"/>
                </a:solidFill>
                <a:latin typeface="Calibri"/>
                <a:cs typeface="Calibri"/>
              </a:rPr>
              <a:t>lien</a:t>
            </a:r>
            <a:r>
              <a:rPr sz="2050" b="1" spc="55" dirty="0">
                <a:solidFill>
                  <a:srgbClr val="602177"/>
                </a:solidFill>
                <a:latin typeface="Calibri"/>
                <a:cs typeface="Calibri"/>
              </a:rPr>
              <a:t> </a:t>
            </a:r>
            <a:r>
              <a:rPr sz="2050" b="1" spc="-10" dirty="0">
                <a:solidFill>
                  <a:srgbClr val="602177"/>
                </a:solidFill>
                <a:latin typeface="Calibri"/>
                <a:cs typeface="Calibri"/>
              </a:rPr>
              <a:t>affichée </a:t>
            </a:r>
            <a:r>
              <a:rPr sz="2050" b="1" dirty="0">
                <a:solidFill>
                  <a:srgbClr val="602177"/>
                </a:solidFill>
                <a:latin typeface="Calibri"/>
                <a:cs typeface="Calibri"/>
              </a:rPr>
              <a:t>dans</a:t>
            </a:r>
            <a:r>
              <a:rPr sz="2050" b="1" spc="80" dirty="0">
                <a:solidFill>
                  <a:srgbClr val="602177"/>
                </a:solidFill>
                <a:latin typeface="Calibri"/>
                <a:cs typeface="Calibri"/>
              </a:rPr>
              <a:t> </a:t>
            </a:r>
            <a:r>
              <a:rPr sz="2050" b="1" spc="60" dirty="0">
                <a:solidFill>
                  <a:srgbClr val="602177"/>
                </a:solidFill>
                <a:latin typeface="Calibri"/>
                <a:cs typeface="Calibri"/>
              </a:rPr>
              <a:t>le</a:t>
            </a:r>
            <a:r>
              <a:rPr sz="2050" b="1" spc="90" dirty="0">
                <a:solidFill>
                  <a:srgbClr val="602177"/>
                </a:solidFill>
                <a:latin typeface="Calibri"/>
                <a:cs typeface="Calibri"/>
              </a:rPr>
              <a:t> </a:t>
            </a:r>
            <a:r>
              <a:rPr sz="2050" b="1" spc="50" dirty="0">
                <a:solidFill>
                  <a:srgbClr val="602177"/>
                </a:solidFill>
                <a:latin typeface="Calibri"/>
                <a:cs typeface="Calibri"/>
              </a:rPr>
              <a:t>mail.</a:t>
            </a:r>
            <a:endParaRPr sz="2050" b="1" dirty="0">
              <a:latin typeface="Calibri"/>
              <a:cs typeface="Calibri"/>
            </a:endParaRPr>
          </a:p>
        </p:txBody>
      </p:sp>
      <p:sp>
        <p:nvSpPr>
          <p:cNvPr id="12" name="object 12"/>
          <p:cNvSpPr txBox="1"/>
          <p:nvPr/>
        </p:nvSpPr>
        <p:spPr>
          <a:xfrm rot="20880000">
            <a:off x="3589405" y="6844361"/>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1" name="object 2">
            <a:extLst>
              <a:ext uri="{FF2B5EF4-FFF2-40B4-BE49-F238E27FC236}">
                <a16:creationId xmlns:a16="http://schemas.microsoft.com/office/drawing/2014/main" id="{900ABF2F-9F49-E833-92CD-BC4A04B6DC55}"/>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1ED2DC5A-D665-D1A3-BA83-D355B5E70EC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3ABA7E32-D977-8D92-0517-6BC6C5257F9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6EB83857-DF87-6C74-8327-94AF7AA97E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7BDC916F-53FE-E827-3D92-F372C288D16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0E3E3616-0404-5AE6-D26B-AC8E21419052}"/>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F360D5B7-D443-834F-0B9A-C59EA9785C28}"/>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F9131180-2A24-D133-5E0E-1668010178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B6C33FA3-7A2E-18CC-2315-92EB4154038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C2E45270-D36E-BE1D-830D-6DA2DED6B7B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7476724E-0574-04C4-27C2-C7E44751F31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EEC64194-5CEC-7CE8-7B12-900AD8CE04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7FD3EFD6-E27C-9C94-2E9F-15C092DEF2D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466F1465-4B91-DE21-08A8-FA9919E5DCC6}"/>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91019514-EB88-DABC-FB38-4A12CB9796AE}"/>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6CFB58EE-29E5-7DC1-3B52-59ED9203EBB3}"/>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3D1E22AC-7EC4-4ACF-B9B6-7FB2D77D86B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62E031DE-F25A-7389-EAFD-AC9561E9F35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6471C99D-7CE7-89BC-7D00-4E67C1FDA7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8C709967-4CA2-8339-6BC2-6C91E218983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444444"/>
            </a:xfrm>
            <a:prstGeom prst="rect">
              <a:avLst/>
            </a:prstGeom>
          </p:spPr>
        </p:pic>
        <p:sp>
          <p:nvSpPr>
            <p:cNvPr id="7" name="object 7"/>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680786" y="5967692"/>
              <a:ext cx="6602093" cy="820215"/>
            </a:xfrm>
            <a:prstGeom prst="rect">
              <a:avLst/>
            </a:prstGeom>
          </p:spPr>
        </p:pic>
      </p:grpSp>
      <p:sp>
        <p:nvSpPr>
          <p:cNvPr id="6" name="object 13">
            <a:extLst>
              <a:ext uri="{FF2B5EF4-FFF2-40B4-BE49-F238E27FC236}">
                <a16:creationId xmlns:a16="http://schemas.microsoft.com/office/drawing/2014/main" id="{76201E01-4170-D310-DCC3-503F4177215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5532322-CC56-5777-4C4B-B3DD9250B54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B9ED7D0-F4C1-03BB-BA81-31E796F7852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A2E8F2D0-4E6F-7D11-385B-5196AD73F62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44DA356-215C-DC19-0479-BF11476ADD47}"/>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AA24F38C-F5CE-A2AE-CC8F-BFDDBCEF9E8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0DBE12B4-2915-BD32-DC4C-3EC4DFE925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1226DFE-A5D6-A192-3222-641462F2384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05496570-72BA-FFA6-AE37-94B0FD31F48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4DE2209-0C7A-AECD-02A0-B8915A3B0A2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1038BFBF-7F5F-CB9B-F274-11B8B35CAA5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3A73D91-9EFF-7770-4365-1FC5451666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46BF7E8B-8B20-278B-7712-E7EE7B636652}"/>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56FF2473-88F4-1A33-E964-FBC93F8B2301}"/>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569BB7C1-EA99-89AC-E505-FD51C3765D0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336B0E13-0AFF-5FB7-7139-0982E27D61E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38D35605-659E-3F83-2C3C-7B41C1C1D37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F55775BC-C665-4DDF-F41F-227BB49892E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94762A9F-1368-8BB7-3239-A5CD0B8E8B6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10253677" y="6249652"/>
              <a:ext cx="486409" cy="569595"/>
            </a:xfrm>
            <a:custGeom>
              <a:avLst/>
              <a:gdLst/>
              <a:ahLst/>
              <a:cxnLst/>
              <a:rect l="l" t="t" r="r" b="b"/>
              <a:pathLst>
                <a:path w="486409" h="569595">
                  <a:moveTo>
                    <a:pt x="486267" y="0"/>
                  </a:moveTo>
                  <a:lnTo>
                    <a:pt x="0" y="0"/>
                  </a:lnTo>
                  <a:lnTo>
                    <a:pt x="0" y="569197"/>
                  </a:lnTo>
                  <a:lnTo>
                    <a:pt x="486267" y="569197"/>
                  </a:lnTo>
                  <a:lnTo>
                    <a:pt x="486267" y="0"/>
                  </a:lnTo>
                  <a:close/>
                </a:path>
              </a:pathLst>
            </a:custGeom>
            <a:solidFill>
              <a:srgbClr val="231F20">
                <a:alpha val="44999"/>
              </a:srgbClr>
            </a:solidFill>
          </p:spPr>
          <p:txBody>
            <a:bodyPr wrap="square" lIns="0" tIns="0" rIns="0" bIns="0" rtlCol="0"/>
            <a:lstStyle/>
            <a:p>
              <a:endParaRPr/>
            </a:p>
          </p:txBody>
        </p:sp>
        <p:sp>
          <p:nvSpPr>
            <p:cNvPr id="5" name="object 5"/>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7" name="object 7"/>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062581" y="1675509"/>
              <a:ext cx="9700716" cy="8444444"/>
            </a:xfrm>
            <a:prstGeom prst="rect">
              <a:avLst/>
            </a:prstGeom>
          </p:spPr>
        </p:pic>
        <p:sp>
          <p:nvSpPr>
            <p:cNvPr id="10" name="object 10"/>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680786" y="4281434"/>
              <a:ext cx="6602093" cy="2506474"/>
            </a:xfrm>
            <a:prstGeom prst="rect">
              <a:avLst/>
            </a:prstGeom>
          </p:spPr>
        </p:pic>
      </p:grpSp>
      <p:sp>
        <p:nvSpPr>
          <p:cNvPr id="13" name="object 13"/>
          <p:cNvSpPr txBox="1"/>
          <p:nvPr/>
        </p:nvSpPr>
        <p:spPr>
          <a:xfrm>
            <a:off x="1668082" y="6986623"/>
            <a:ext cx="5640767" cy="1629549"/>
          </a:xfrm>
          <a:prstGeom prst="rect">
            <a:avLst/>
          </a:prstGeom>
        </p:spPr>
        <p:txBody>
          <a:bodyPr vert="horz" wrap="square" lIns="0" tIns="13970" rIns="0" bIns="0" rtlCol="0">
            <a:spAutoFit/>
          </a:bodyPr>
          <a:lstStyle/>
          <a:p>
            <a:pPr marL="12700">
              <a:lnSpc>
                <a:spcPct val="100000"/>
              </a:lnSpc>
              <a:spcBef>
                <a:spcPts val="110"/>
              </a:spcBef>
            </a:pPr>
            <a:r>
              <a:rPr sz="2050" b="1" dirty="0">
                <a:solidFill>
                  <a:srgbClr val="602177"/>
                </a:solidFill>
                <a:latin typeface="Calibri"/>
                <a:cs typeface="Calibri"/>
              </a:rPr>
              <a:t>Méfiez-vous</a:t>
            </a:r>
            <a:r>
              <a:rPr sz="2050" b="1" spc="75" dirty="0">
                <a:solidFill>
                  <a:srgbClr val="602177"/>
                </a:solidFill>
                <a:latin typeface="Calibri"/>
                <a:cs typeface="Calibri"/>
              </a:rPr>
              <a:t> </a:t>
            </a:r>
            <a:r>
              <a:rPr sz="2050" b="1" dirty="0">
                <a:solidFill>
                  <a:srgbClr val="602177"/>
                </a:solidFill>
                <a:latin typeface="Calibri"/>
                <a:cs typeface="Calibri"/>
              </a:rPr>
              <a:t>des</a:t>
            </a:r>
            <a:r>
              <a:rPr sz="2050" b="1" spc="90" dirty="0">
                <a:solidFill>
                  <a:srgbClr val="602177"/>
                </a:solidFill>
                <a:latin typeface="Calibri"/>
                <a:cs typeface="Calibri"/>
              </a:rPr>
              <a:t> </a:t>
            </a:r>
            <a:r>
              <a:rPr sz="2050" b="1" spc="55" dirty="0">
                <a:solidFill>
                  <a:srgbClr val="602177"/>
                </a:solidFill>
                <a:latin typeface="Calibri"/>
                <a:cs typeface="Calibri"/>
              </a:rPr>
              <a:t>messages</a:t>
            </a:r>
            <a:r>
              <a:rPr sz="2050" b="1" spc="80" dirty="0">
                <a:solidFill>
                  <a:srgbClr val="602177"/>
                </a:solidFill>
                <a:latin typeface="Calibri"/>
                <a:cs typeface="Calibri"/>
              </a:rPr>
              <a:t> </a:t>
            </a:r>
            <a:r>
              <a:rPr sz="2050" b="1" spc="50" dirty="0">
                <a:solidFill>
                  <a:srgbClr val="602177"/>
                </a:solidFill>
                <a:latin typeface="Calibri"/>
                <a:cs typeface="Calibri"/>
              </a:rPr>
              <a:t>exigeant</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85" dirty="0">
                <a:solidFill>
                  <a:srgbClr val="602177"/>
                </a:solidFill>
                <a:latin typeface="Calibri"/>
                <a:cs typeface="Calibri"/>
              </a:rPr>
              <a:t> </a:t>
            </a:r>
            <a:r>
              <a:rPr sz="2050" b="1" spc="-10" dirty="0">
                <a:solidFill>
                  <a:srgbClr val="602177"/>
                </a:solidFill>
                <a:latin typeface="Calibri"/>
                <a:cs typeface="Calibri"/>
              </a:rPr>
              <a:t>réponse</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ou</a:t>
            </a:r>
            <a:r>
              <a:rPr sz="2050" b="1" spc="35" dirty="0">
                <a:solidFill>
                  <a:srgbClr val="602177"/>
                </a:solidFill>
                <a:latin typeface="Calibri"/>
                <a:cs typeface="Calibri"/>
              </a:rPr>
              <a:t> </a:t>
            </a:r>
            <a:r>
              <a:rPr sz="2050" b="1" dirty="0">
                <a:solidFill>
                  <a:srgbClr val="602177"/>
                </a:solidFill>
                <a:latin typeface="Calibri"/>
                <a:cs typeface="Calibri"/>
              </a:rPr>
              <a:t>une</a:t>
            </a:r>
            <a:r>
              <a:rPr sz="2050" b="1" spc="30" dirty="0">
                <a:solidFill>
                  <a:srgbClr val="602177"/>
                </a:solidFill>
                <a:latin typeface="Calibri"/>
                <a:cs typeface="Calibri"/>
              </a:rPr>
              <a:t> </a:t>
            </a:r>
            <a:r>
              <a:rPr sz="2050" b="1" spc="50" dirty="0">
                <a:solidFill>
                  <a:srgbClr val="602177"/>
                </a:solidFill>
                <a:latin typeface="Calibri"/>
                <a:cs typeface="Calibri"/>
              </a:rPr>
              <a:t>action</a:t>
            </a:r>
            <a:r>
              <a:rPr sz="2050" b="1" spc="40" dirty="0">
                <a:solidFill>
                  <a:srgbClr val="602177"/>
                </a:solidFill>
                <a:latin typeface="Calibri"/>
                <a:cs typeface="Calibri"/>
              </a:rPr>
              <a:t> </a:t>
            </a:r>
            <a:r>
              <a:rPr sz="2050" b="1" spc="-10" dirty="0">
                <a:solidFill>
                  <a:srgbClr val="602177"/>
                </a:solidFill>
                <a:latin typeface="Calibri"/>
                <a:cs typeface="Calibri"/>
              </a:rPr>
              <a:t>immédiate.</a:t>
            </a:r>
            <a:endParaRPr sz="2050" b="1" dirty="0">
              <a:latin typeface="Calibri"/>
              <a:cs typeface="Calibri"/>
            </a:endParaRPr>
          </a:p>
          <a:p>
            <a:pPr marL="12700" marR="569595">
              <a:lnSpc>
                <a:spcPct val="103899"/>
              </a:lnSpc>
            </a:pPr>
            <a:r>
              <a:rPr sz="2050" b="1" spc="110" dirty="0">
                <a:solidFill>
                  <a:srgbClr val="602177"/>
                </a:solidFill>
                <a:latin typeface="Calibri"/>
                <a:cs typeface="Calibri"/>
              </a:rPr>
              <a:t>Il</a:t>
            </a:r>
            <a:r>
              <a:rPr sz="2050" b="1" spc="45" dirty="0">
                <a:solidFill>
                  <a:srgbClr val="602177"/>
                </a:solidFill>
                <a:latin typeface="Calibri"/>
                <a:cs typeface="Calibri"/>
              </a:rPr>
              <a:t> </a:t>
            </a:r>
            <a:r>
              <a:rPr sz="2050" b="1" dirty="0">
                <a:solidFill>
                  <a:srgbClr val="602177"/>
                </a:solidFill>
                <a:latin typeface="Calibri"/>
                <a:cs typeface="Calibri"/>
              </a:rPr>
              <a:t>y</a:t>
            </a:r>
            <a:r>
              <a:rPr sz="2050" b="1" spc="65" dirty="0">
                <a:solidFill>
                  <a:srgbClr val="602177"/>
                </a:solidFill>
                <a:latin typeface="Calibri"/>
                <a:cs typeface="Calibri"/>
              </a:rPr>
              <a:t> </a:t>
            </a:r>
            <a:r>
              <a:rPr sz="2050" b="1" spc="55" dirty="0">
                <a:solidFill>
                  <a:srgbClr val="602177"/>
                </a:solidFill>
                <a:latin typeface="Calibri"/>
                <a:cs typeface="Calibri"/>
              </a:rPr>
              <a:t>a</a:t>
            </a:r>
            <a:r>
              <a:rPr sz="2050" b="1" spc="65"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dirty="0">
                <a:solidFill>
                  <a:srgbClr val="602177"/>
                </a:solidFill>
                <a:latin typeface="Calibri"/>
                <a:cs typeface="Calibri"/>
              </a:rPr>
              <a:t>fortes</a:t>
            </a:r>
            <a:r>
              <a:rPr sz="2050" b="1" spc="65" dirty="0">
                <a:solidFill>
                  <a:srgbClr val="602177"/>
                </a:solidFill>
                <a:latin typeface="Calibri"/>
                <a:cs typeface="Calibri"/>
              </a:rPr>
              <a:t> </a:t>
            </a:r>
            <a:r>
              <a:rPr sz="2050" b="1" spc="55" dirty="0">
                <a:solidFill>
                  <a:srgbClr val="602177"/>
                </a:solidFill>
                <a:latin typeface="Calibri"/>
                <a:cs typeface="Calibri"/>
              </a:rPr>
              <a:t>chances</a:t>
            </a:r>
            <a:r>
              <a:rPr sz="2050" b="1" spc="65" dirty="0">
                <a:solidFill>
                  <a:srgbClr val="602177"/>
                </a:solidFill>
                <a:latin typeface="Calibri"/>
                <a:cs typeface="Calibri"/>
              </a:rPr>
              <a:t> </a:t>
            </a:r>
            <a:r>
              <a:rPr sz="2050" b="1" dirty="0">
                <a:solidFill>
                  <a:srgbClr val="602177"/>
                </a:solidFill>
                <a:latin typeface="Calibri"/>
                <a:cs typeface="Calibri"/>
              </a:rPr>
              <a:t>que</a:t>
            </a:r>
            <a:r>
              <a:rPr sz="2050" b="1" spc="60" dirty="0">
                <a:solidFill>
                  <a:srgbClr val="602177"/>
                </a:solidFill>
                <a:latin typeface="Calibri"/>
                <a:cs typeface="Calibri"/>
              </a:rPr>
              <a:t> </a:t>
            </a:r>
            <a:r>
              <a:rPr sz="2050" b="1" dirty="0">
                <a:solidFill>
                  <a:srgbClr val="602177"/>
                </a:solidFill>
                <a:latin typeface="Calibri"/>
                <a:cs typeface="Calibri"/>
              </a:rPr>
              <a:t>cette</a:t>
            </a:r>
            <a:r>
              <a:rPr sz="2050" b="1" spc="65" dirty="0">
                <a:solidFill>
                  <a:srgbClr val="602177"/>
                </a:solidFill>
                <a:latin typeface="Calibri"/>
                <a:cs typeface="Calibri"/>
              </a:rPr>
              <a:t> </a:t>
            </a:r>
            <a:r>
              <a:rPr sz="2050" b="1" spc="-10" dirty="0">
                <a:solidFill>
                  <a:srgbClr val="602177"/>
                </a:solidFill>
                <a:latin typeface="Calibri"/>
                <a:cs typeface="Calibri"/>
              </a:rPr>
              <a:t>adresse</a:t>
            </a:r>
            <a:r>
              <a:rPr sz="2050" b="1" spc="509" dirty="0">
                <a:solidFill>
                  <a:srgbClr val="602177"/>
                </a:solidFill>
                <a:latin typeface="Calibri"/>
                <a:cs typeface="Calibri"/>
              </a:rPr>
              <a:t> </a:t>
            </a:r>
            <a:r>
              <a:rPr sz="2050" b="1" dirty="0">
                <a:solidFill>
                  <a:srgbClr val="602177"/>
                </a:solidFill>
                <a:latin typeface="Calibri"/>
                <a:cs typeface="Calibri"/>
              </a:rPr>
              <a:t>de</a:t>
            </a:r>
            <a:r>
              <a:rPr sz="2050" b="1" spc="55" dirty="0">
                <a:solidFill>
                  <a:srgbClr val="602177"/>
                </a:solidFill>
                <a:latin typeface="Calibri"/>
                <a:cs typeface="Calibri"/>
              </a:rPr>
              <a:t> </a:t>
            </a:r>
            <a:r>
              <a:rPr sz="2050" b="1" spc="45" dirty="0">
                <a:solidFill>
                  <a:srgbClr val="602177"/>
                </a:solidFill>
                <a:latin typeface="Calibri"/>
                <a:cs typeface="Calibri"/>
              </a:rPr>
              <a:t>destination</a:t>
            </a:r>
            <a:r>
              <a:rPr sz="2050" b="1" spc="55" dirty="0">
                <a:solidFill>
                  <a:srgbClr val="602177"/>
                </a:solidFill>
                <a:latin typeface="Calibri"/>
                <a:cs typeface="Calibri"/>
              </a:rPr>
              <a:t> </a:t>
            </a:r>
            <a:r>
              <a:rPr sz="2050" b="1" spc="50" dirty="0">
                <a:solidFill>
                  <a:srgbClr val="602177"/>
                </a:solidFill>
                <a:latin typeface="Calibri"/>
                <a:cs typeface="Calibri"/>
              </a:rPr>
              <a:t>soit</a:t>
            </a:r>
            <a:r>
              <a:rPr sz="2050" b="1" spc="55" dirty="0">
                <a:solidFill>
                  <a:srgbClr val="602177"/>
                </a:solidFill>
                <a:latin typeface="Calibri"/>
                <a:cs typeface="Calibri"/>
              </a:rPr>
              <a:t> </a:t>
            </a:r>
            <a:r>
              <a:rPr sz="2050" b="1" dirty="0">
                <a:solidFill>
                  <a:srgbClr val="602177"/>
                </a:solidFill>
                <a:latin typeface="Calibri"/>
                <a:cs typeface="Calibri"/>
              </a:rPr>
              <a:t>une</a:t>
            </a:r>
            <a:r>
              <a:rPr sz="2050" b="1" spc="50" dirty="0">
                <a:solidFill>
                  <a:srgbClr val="602177"/>
                </a:solidFill>
                <a:latin typeface="Calibri"/>
                <a:cs typeface="Calibri"/>
              </a:rPr>
              <a:t> </a:t>
            </a:r>
            <a:r>
              <a:rPr sz="2050" b="1" dirty="0">
                <a:solidFill>
                  <a:srgbClr val="602177"/>
                </a:solidFill>
                <a:latin typeface="Calibri"/>
                <a:cs typeface="Calibri"/>
              </a:rPr>
              <a:t>arnaque,</a:t>
            </a:r>
            <a:r>
              <a:rPr sz="2050" b="1" spc="50" dirty="0">
                <a:solidFill>
                  <a:srgbClr val="602177"/>
                </a:solidFill>
                <a:latin typeface="Calibri"/>
                <a:cs typeface="Calibri"/>
              </a:rPr>
              <a:t> </a:t>
            </a:r>
            <a:r>
              <a:rPr sz="2050" b="1" spc="65" dirty="0">
                <a:solidFill>
                  <a:srgbClr val="602177"/>
                </a:solidFill>
                <a:latin typeface="Calibri"/>
                <a:cs typeface="Calibri"/>
              </a:rPr>
              <a:t>car</a:t>
            </a:r>
            <a:r>
              <a:rPr sz="2050" b="1" spc="50" dirty="0">
                <a:solidFill>
                  <a:srgbClr val="602177"/>
                </a:solidFill>
                <a:latin typeface="Calibri"/>
                <a:cs typeface="Calibri"/>
              </a:rPr>
              <a:t> </a:t>
            </a:r>
            <a:r>
              <a:rPr sz="2050" b="1" spc="60" dirty="0">
                <a:solidFill>
                  <a:srgbClr val="602177"/>
                </a:solidFill>
                <a:latin typeface="Calibri"/>
                <a:cs typeface="Calibri"/>
              </a:rPr>
              <a:t>elle</a:t>
            </a:r>
            <a:r>
              <a:rPr sz="2050" b="1" spc="55" dirty="0">
                <a:solidFill>
                  <a:srgbClr val="602177"/>
                </a:solidFill>
                <a:latin typeface="Calibri"/>
                <a:cs typeface="Calibri"/>
              </a:rPr>
              <a:t> </a:t>
            </a:r>
            <a:r>
              <a:rPr sz="2050" b="1" spc="-25" dirty="0">
                <a:solidFill>
                  <a:srgbClr val="602177"/>
                </a:solidFill>
                <a:latin typeface="Calibri"/>
                <a:cs typeface="Calibri"/>
              </a:rPr>
              <a:t>ne </a:t>
            </a:r>
            <a:r>
              <a:rPr sz="2050" b="1" dirty="0">
                <a:solidFill>
                  <a:srgbClr val="602177"/>
                </a:solidFill>
                <a:latin typeface="Calibri"/>
                <a:cs typeface="Calibri"/>
              </a:rPr>
              <a:t>correspond</a:t>
            </a:r>
            <a:r>
              <a:rPr sz="2050" b="1" spc="105" dirty="0">
                <a:solidFill>
                  <a:srgbClr val="602177"/>
                </a:solidFill>
                <a:latin typeface="Calibri"/>
                <a:cs typeface="Calibri"/>
              </a:rPr>
              <a:t> </a:t>
            </a:r>
            <a:r>
              <a:rPr sz="2050" b="1" spc="50" dirty="0">
                <a:solidFill>
                  <a:srgbClr val="602177"/>
                </a:solidFill>
                <a:latin typeface="Calibri"/>
                <a:cs typeface="Calibri"/>
              </a:rPr>
              <a:t>pas</a:t>
            </a:r>
            <a:r>
              <a:rPr sz="2050" b="1" spc="110" dirty="0">
                <a:solidFill>
                  <a:srgbClr val="602177"/>
                </a:solidFill>
                <a:latin typeface="Calibri"/>
                <a:cs typeface="Calibri"/>
              </a:rPr>
              <a:t> </a:t>
            </a:r>
            <a:r>
              <a:rPr sz="2050" b="1" spc="55" dirty="0">
                <a:solidFill>
                  <a:srgbClr val="602177"/>
                </a:solidFill>
                <a:latin typeface="Calibri"/>
                <a:cs typeface="Calibri"/>
              </a:rPr>
              <a:t>à</a:t>
            </a:r>
            <a:r>
              <a:rPr sz="2050" b="1" spc="114" dirty="0">
                <a:solidFill>
                  <a:srgbClr val="602177"/>
                </a:solidFill>
                <a:latin typeface="Calibri"/>
                <a:cs typeface="Calibri"/>
              </a:rPr>
              <a:t> </a:t>
            </a:r>
            <a:r>
              <a:rPr sz="2050" b="1" dirty="0">
                <a:solidFill>
                  <a:srgbClr val="602177"/>
                </a:solidFill>
                <a:latin typeface="Calibri"/>
                <a:cs typeface="Calibri"/>
              </a:rPr>
              <a:t>l’adresse</a:t>
            </a:r>
            <a:r>
              <a:rPr sz="2050" b="1" spc="114" dirty="0">
                <a:solidFill>
                  <a:srgbClr val="602177"/>
                </a:solidFill>
                <a:latin typeface="Calibri"/>
                <a:cs typeface="Calibri"/>
              </a:rPr>
              <a:t> </a:t>
            </a:r>
            <a:r>
              <a:rPr sz="2050" b="1" dirty="0">
                <a:solidFill>
                  <a:srgbClr val="602177"/>
                </a:solidFill>
                <a:latin typeface="Calibri"/>
                <a:cs typeface="Calibri"/>
              </a:rPr>
              <a:t>du</a:t>
            </a:r>
            <a:r>
              <a:rPr sz="2050" b="1" spc="114" dirty="0">
                <a:solidFill>
                  <a:srgbClr val="602177"/>
                </a:solidFill>
                <a:latin typeface="Calibri"/>
                <a:cs typeface="Calibri"/>
              </a:rPr>
              <a:t> </a:t>
            </a:r>
            <a:r>
              <a:rPr sz="2050" b="1" spc="50" dirty="0">
                <a:solidFill>
                  <a:srgbClr val="602177"/>
                </a:solidFill>
                <a:latin typeface="Calibri"/>
                <a:cs typeface="Calibri"/>
              </a:rPr>
              <a:t>site</a:t>
            </a:r>
            <a:r>
              <a:rPr sz="2050" b="1" spc="114"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sz="8100" b="1" spc="-150" dirty="0">
              <a:latin typeface="Calibri"/>
              <a:cs typeface="Calibri"/>
            </a:endParaRP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84B90530-1F81-BBA1-324F-4B4F8E9D17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A1E74516-96E8-6DAA-9543-FEC74141F3A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8ABC8E8C-BB17-C436-E096-1154776FAA3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A0171A49-0FA9-19CC-0615-4342A597E32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257183A2-CACE-DAA2-D7A3-2F660CA2870B}"/>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1D124AA8-C255-65D9-FE65-E41D9F04CD8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4D41FC35-1DFD-4D56-268B-992715B871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39398C43-7A40-80C7-6600-AA93A490063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CB26E4F0-5A55-72EE-8FBD-24DFE2021D0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13A2B927-D882-1F85-2A30-B49CDBB0FB6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88B9BEA5-9D2C-3F83-FEA0-5BD6E1A2358A}"/>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B5B3695A-D8D8-3DE0-B4E1-CD0E5D42683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AD123008-1371-84DC-4A46-50DF8532A4E0}"/>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121D08FE-47D8-BD8D-C700-E891A6A683A4}"/>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872D54D5-3873-3E5C-B3D6-C878BF50EBC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754153DC-2D9F-B2DA-F1F2-51EE638E57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3CDDCE1F-00FC-6FCE-7B4A-035489FA1E4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68AF731B-3B1F-8770-1E4C-37667DF7B9C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662138EA-8B40-CEE1-D9E8-3B4C8AAC6F69}"/>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3876574"/>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a:p>
            <a:pPr marL="12700" marR="18415">
              <a:lnSpc>
                <a:spcPts val="10890"/>
              </a:lnSpc>
              <a:spcBef>
                <a:spcPts val="1110"/>
              </a:spcBef>
            </a:pPr>
            <a:r>
              <a:rPr lang="fr-FR" sz="10450" b="1" spc="-150" dirty="0">
                <a:solidFill>
                  <a:srgbClr val="1D1D1B"/>
                </a:solidFill>
                <a:latin typeface="Calibri"/>
                <a:cs typeface="Calibri"/>
              </a:rPr>
              <a:t>LES GESTES DE LA CYBER</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940810"/>
            <a:ext cx="16168252" cy="8308340"/>
            <a:chOff x="1680786" y="1940810"/>
            <a:chExt cx="16168252" cy="8308340"/>
          </a:xfrm>
        </p:grpSpPr>
        <p:sp>
          <p:nvSpPr>
            <p:cNvPr id="4" name="object 4"/>
            <p:cNvSpPr/>
            <p:nvPr/>
          </p:nvSpPr>
          <p:spPr>
            <a:xfrm>
              <a:off x="7998918"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104465" y="2046325"/>
              <a:ext cx="9616942" cy="8073628"/>
            </a:xfrm>
            <a:prstGeom prst="rect">
              <a:avLst/>
            </a:prstGeom>
          </p:spPr>
        </p:pic>
        <p:sp>
          <p:nvSpPr>
            <p:cNvPr id="7" name="object 7"/>
            <p:cNvSpPr/>
            <p:nvPr/>
          </p:nvSpPr>
          <p:spPr>
            <a:xfrm>
              <a:off x="14133785"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133785"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80786" y="6933914"/>
              <a:ext cx="5671471" cy="2935921"/>
            </a:xfrm>
            <a:prstGeom prst="rect">
              <a:avLst/>
            </a:prstGeom>
          </p:spPr>
        </p:pic>
      </p:grpSp>
      <p:sp>
        <p:nvSpPr>
          <p:cNvPr id="49" name="object 2">
            <a:extLst>
              <a:ext uri="{FF2B5EF4-FFF2-40B4-BE49-F238E27FC236}">
                <a16:creationId xmlns:a16="http://schemas.microsoft.com/office/drawing/2014/main" id="{3A364B97-02B5-C073-2719-934F4B74D5D0}"/>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08879C4D-BCE0-C42A-0F68-7A2BD00D15E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02FC00A3-3DA8-1F24-0C12-85322896575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7FF3070-56DE-846B-42C2-52816A43B0E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4FE2D567-77D2-82F9-DB00-A3AEA790E14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420DC91E-03A7-6ECF-2446-CC795F2F3C58}"/>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15E9E69D-A291-3368-5C7C-CED15D537BF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97928C1F-FB48-9223-0932-F3A3E7446B3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582E612D-1F2D-4B28-7153-47ED043646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38636C37-FB89-7E3C-ABD8-8553D98126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59294A4-9589-71C1-9570-59A0F3FB1D0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F8893D8A-4183-C514-9459-3EDDCD324C5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99C4B35A-4444-6F8E-6A5F-E4AFEBAEE34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C7E221AD-BF41-61BC-AB67-1E0245E8185D}"/>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3AAC02DE-D076-0628-2F7C-6E96C2179D47}"/>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3146B6-53AC-7497-573C-5C156E9ED4D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0FD3A139-74EC-5EF3-8756-5806E3456328}"/>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9C0D872D-538A-D692-69A6-116F2A9EE8B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76CC4B7C-4B32-DA34-34F8-8C39604D48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2C37DEE-0C75-9B2C-52FF-386897B1DB8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04061" y="1940810"/>
            <a:ext cx="10544978" cy="8308340"/>
            <a:chOff x="7304061" y="1940810"/>
            <a:chExt cx="10544978" cy="8308340"/>
          </a:xfrm>
        </p:grpSpPr>
        <p:sp>
          <p:nvSpPr>
            <p:cNvPr id="3" name="object 3"/>
            <p:cNvSpPr/>
            <p:nvPr/>
          </p:nvSpPr>
          <p:spPr>
            <a:xfrm>
              <a:off x="7998919"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104465" y="2046325"/>
              <a:ext cx="9616942" cy="8073628"/>
            </a:xfrm>
            <a:prstGeom prst="rect">
              <a:avLst/>
            </a:prstGeom>
          </p:spPr>
        </p:pic>
        <p:sp>
          <p:nvSpPr>
            <p:cNvPr id="6" name="object 6"/>
            <p:cNvSpPr/>
            <p:nvPr/>
          </p:nvSpPr>
          <p:spPr>
            <a:xfrm>
              <a:off x="14133786"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133786"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grpSp>
      <p:pic>
        <p:nvPicPr>
          <p:cNvPr id="10" name="object 10"/>
          <p:cNvPicPr/>
          <p:nvPr/>
        </p:nvPicPr>
        <p:blipFill>
          <a:blip r:embed="rId3" cstate="print"/>
          <a:stretch>
            <a:fillRect/>
          </a:stretch>
        </p:blipFill>
        <p:spPr>
          <a:xfrm>
            <a:off x="1680786" y="5246074"/>
            <a:ext cx="5671471" cy="4623761"/>
          </a:xfrm>
          <a:prstGeom prst="rect">
            <a:avLst/>
          </a:prstGeom>
        </p:spPr>
      </p:pic>
      <p:sp>
        <p:nvSpPr>
          <p:cNvPr id="11" name="object 11"/>
          <p:cNvSpPr txBox="1"/>
          <p:nvPr/>
        </p:nvSpPr>
        <p:spPr>
          <a:xfrm rot="20880000">
            <a:off x="3677461" y="5709726"/>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75D777DE-1E5F-A05A-8381-7FE69903203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C32255E1-EB1B-D10C-7914-BFAEBE78E62D}"/>
              </a:ext>
            </a:extLst>
          </p:cNvPr>
          <p:cNvSpPr txBox="1"/>
          <p:nvPr/>
        </p:nvSpPr>
        <p:spPr>
          <a:xfrm>
            <a:off x="1668082" y="3444875"/>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Le nom de domaine de destination (clients.</a:t>
            </a:r>
          </a:p>
          <a:p>
            <a:pPr marL="12700">
              <a:lnSpc>
                <a:spcPct val="100000"/>
              </a:lnSpc>
              <a:spcBef>
                <a:spcPts val="110"/>
              </a:spcBef>
            </a:pPr>
            <a:r>
              <a:rPr lang="fr-FR" sz="2050" b="1" dirty="0">
                <a:solidFill>
                  <a:srgbClr val="602177"/>
                </a:solidFill>
                <a:latin typeface="Calibri"/>
                <a:cs typeface="Calibri"/>
              </a:rPr>
              <a:t>boursorama.com) semble en rapport avec </a:t>
            </a:r>
          </a:p>
          <a:p>
            <a:pPr marL="12700">
              <a:lnSpc>
                <a:spcPct val="100000"/>
              </a:lnSpc>
              <a:spcBef>
                <a:spcPts val="110"/>
              </a:spcBef>
            </a:pPr>
            <a:r>
              <a:rPr lang="fr-FR" sz="2050" b="1" dirty="0">
                <a:solidFill>
                  <a:srgbClr val="602177"/>
                </a:solidFill>
                <a:latin typeface="Calibri"/>
                <a:cs typeface="Calibri"/>
              </a:rPr>
              <a:t>le message. Si vous avez un doute, accédez </a:t>
            </a:r>
          </a:p>
          <a:p>
            <a:pPr marL="12700">
              <a:lnSpc>
                <a:spcPct val="100000"/>
              </a:lnSpc>
              <a:spcBef>
                <a:spcPts val="110"/>
              </a:spcBef>
            </a:pPr>
            <a:r>
              <a:rPr lang="fr-FR" sz="2050" b="1" dirty="0">
                <a:solidFill>
                  <a:srgbClr val="602177"/>
                </a:solidFill>
                <a:latin typeface="Calibri"/>
                <a:cs typeface="Calibri"/>
              </a:rPr>
              <a:t>directement au service en ligne en tapant son </a:t>
            </a:r>
          </a:p>
          <a:p>
            <a:pPr marL="12700">
              <a:lnSpc>
                <a:spcPct val="100000"/>
              </a:lnSpc>
              <a:spcBef>
                <a:spcPts val="110"/>
              </a:spcBef>
            </a:pPr>
            <a:r>
              <a:rPr lang="fr-FR" sz="2050" b="1" dirty="0">
                <a:solidFill>
                  <a:srgbClr val="602177"/>
                </a:solidFill>
                <a:latin typeface="Calibri"/>
                <a:cs typeface="Calibri"/>
              </a:rPr>
              <a:t>adresse.</a:t>
            </a:r>
            <a:endParaRPr sz="2050" b="1" dirty="0">
              <a:latin typeface="Calibri"/>
              <a:cs typeface="Calibri"/>
            </a:endParaRPr>
          </a:p>
        </p:txBody>
      </p:sp>
      <p:sp>
        <p:nvSpPr>
          <p:cNvPr id="5" name="object 13">
            <a:extLst>
              <a:ext uri="{FF2B5EF4-FFF2-40B4-BE49-F238E27FC236}">
                <a16:creationId xmlns:a16="http://schemas.microsoft.com/office/drawing/2014/main" id="{BB7361B0-0F6C-88AC-4D50-9FBB29D80B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1DE7F6E1-C209-228B-FACE-4B7B5A77CD6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82E7B487-A7EC-A7DA-D33E-89896A0959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7E9D258D-9D16-1DB6-C517-258A2E29F3C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B24B847-02B5-78BD-3B59-2C46AF98AD5C}"/>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1E0652FA-6839-20A9-8637-DA3370EBEF5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611C6399-B5AE-D28F-B8E2-70245A550D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8B7B8CBC-A829-0845-7811-853403CDD58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A79F2EC-C7C0-78FD-D844-5BD2CEEFC3A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29EB9C6E-BDED-52DB-888F-024B55F9FBC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D98557EE-BC10-2A43-20A7-03139685755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B015CC87-9E2C-0089-B02C-9C87E1B1D9A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9066B34D-1056-0708-342D-AD5E16F34C97}"/>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40DEE9AE-DFB4-D73F-A9EE-EEF41A93B3E6}"/>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3F9F136-3DF2-ACDC-E9B9-628B28B1AF7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22921CD-E831-FE95-56FA-F8803433D30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5C942C8C-A0F3-9F0F-4076-68811350DBC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DBF274B-13F8-C407-5F80-26152A178CD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ED8B9FAA-D7DA-EEEB-D210-7EFB7606AB2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1567156"/>
            <a:ext cx="15928044" cy="8847455"/>
            <a:chOff x="1962296" y="1567156"/>
            <a:chExt cx="15928044" cy="8847455"/>
          </a:xfrm>
        </p:grpSpPr>
        <p:sp>
          <p:nvSpPr>
            <p:cNvPr id="4" name="object 4"/>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9700717" cy="8614512"/>
            </a:xfrm>
            <a:prstGeom prst="rect">
              <a:avLst/>
            </a:prstGeom>
          </p:spPr>
        </p:pic>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2296" y="7540796"/>
              <a:ext cx="5361057" cy="820205"/>
            </a:xfrm>
            <a:prstGeom prst="rect">
              <a:avLst/>
            </a:prstGeom>
          </p:spPr>
        </p:pic>
      </p:gr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1814162C-6D19-66B9-F6DD-63F444AAA9C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104893C-C5F6-74D4-B28E-6A1648A7799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F0A37532-6BEB-977B-5FA4-0270F2741E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DD0BD0B9-681C-A9D4-43C1-6C69BB520BF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F17EE847-CB5B-94C2-1255-42091550411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D02B7287-C720-6B09-139E-32579F74239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4E2F0BFE-EEF6-7331-A5B6-FE1BAED6E26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B31FC235-1CE5-300E-1493-A6CAB9C548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5CC70039-817E-FE90-52AE-8D2EE6482D9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633DABC-D60C-E393-67B6-FD4BF8141DB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9D1EB2AB-67CA-B16D-25F9-BE5F290C354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60A8F7EB-217E-8CAE-46D5-04475955CFA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0E3BA-EF47-B6B1-5FC2-1E1C02C5439B}"/>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8179FAC3-B765-D094-71EB-E3832A9542A6}"/>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75176CF-E210-5932-AF0D-5F16BCE9554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A1A8EB26-D8A5-350F-647A-594F07918BA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DDC3544-0B3F-9D1E-37B3-085B57D73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8182757-03DB-96EC-259E-E93360DF2B7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391ADA0E-792D-AB02-7758-5ABD37C4C4E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2296" y="1567156"/>
            <a:ext cx="15928044" cy="8847455"/>
            <a:chOff x="1962296" y="1567156"/>
            <a:chExt cx="15928044" cy="8847455"/>
          </a:xfrm>
        </p:grpSpPr>
        <p:sp>
          <p:nvSpPr>
            <p:cNvPr id="3" name="object 3"/>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2640"/>
              <a:ext cx="9700717" cy="8614512"/>
            </a:xfrm>
            <a:prstGeom prst="rect">
              <a:avLst/>
            </a:prstGeom>
          </p:spPr>
        </p:pic>
        <p:sp>
          <p:nvSpPr>
            <p:cNvPr id="6" name="object 6"/>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62296" y="5857482"/>
              <a:ext cx="5361057" cy="2503519"/>
            </a:xfrm>
            <a:prstGeom prst="rect">
              <a:avLst/>
            </a:prstGeom>
          </p:spPr>
        </p:pic>
      </p:grpSp>
      <p:sp>
        <p:nvSpPr>
          <p:cNvPr id="11" name="object 11"/>
          <p:cNvSpPr txBox="1"/>
          <p:nvPr/>
        </p:nvSpPr>
        <p:spPr>
          <a:xfrm rot="20880000">
            <a:off x="4257234" y="6322813"/>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DC9DF603-2206-32DD-10F1-C436FD90353F}"/>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ACFCCF80-92D0-471C-B5C3-DA5C150B88BC}"/>
              </a:ext>
            </a:extLst>
          </p:cNvPr>
          <p:cNvSpPr txBox="1"/>
          <p:nvPr/>
        </p:nvSpPr>
        <p:spPr>
          <a:xfrm>
            <a:off x="1757821" y="4095980"/>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Il y a de fortes chances que cette adresse de </a:t>
            </a:r>
          </a:p>
          <a:p>
            <a:pPr marL="12700">
              <a:lnSpc>
                <a:spcPct val="100000"/>
              </a:lnSpc>
              <a:spcBef>
                <a:spcPts val="110"/>
              </a:spcBef>
            </a:pPr>
            <a:r>
              <a:rPr lang="fr-FR" sz="2050" b="1" dirty="0">
                <a:solidFill>
                  <a:srgbClr val="602177"/>
                </a:solidFill>
                <a:latin typeface="Calibri"/>
                <a:cs typeface="Calibri"/>
              </a:rPr>
              <a:t>destination soit une arnaque. Elle ne correspond </a:t>
            </a:r>
          </a:p>
          <a:p>
            <a:pPr marL="12700">
              <a:lnSpc>
                <a:spcPct val="100000"/>
              </a:lnSpc>
              <a:spcBef>
                <a:spcPts val="110"/>
              </a:spcBef>
            </a:pPr>
            <a:r>
              <a:rPr lang="fr-FR" sz="2050" b="1" dirty="0">
                <a:solidFill>
                  <a:srgbClr val="602177"/>
                </a:solidFill>
                <a:latin typeface="Calibri"/>
                <a:cs typeface="Calibri"/>
              </a:rPr>
              <a:t>pas à l’adresse du site officiel, et le lien “http:” </a:t>
            </a:r>
          </a:p>
          <a:p>
            <a:pPr marL="12700">
              <a:lnSpc>
                <a:spcPct val="100000"/>
              </a:lnSpc>
              <a:spcBef>
                <a:spcPts val="110"/>
              </a:spcBef>
            </a:pPr>
            <a:r>
              <a:rPr lang="fr-FR" sz="2050" b="1" dirty="0">
                <a:solidFill>
                  <a:srgbClr val="602177"/>
                </a:solidFill>
                <a:latin typeface="Calibri"/>
                <a:cs typeface="Calibri"/>
              </a:rPr>
              <a:t>indique que la connexion n’est pas sécurisée, ce </a:t>
            </a:r>
          </a:p>
          <a:p>
            <a:pPr marL="12700">
              <a:lnSpc>
                <a:spcPct val="100000"/>
              </a:lnSpc>
              <a:spcBef>
                <a:spcPts val="110"/>
              </a:spcBef>
            </a:pPr>
            <a:r>
              <a:rPr lang="fr-FR" sz="2050" b="1" dirty="0">
                <a:solidFill>
                  <a:srgbClr val="602177"/>
                </a:solidFill>
                <a:latin typeface="Calibri"/>
                <a:cs typeface="Calibri"/>
              </a:rPr>
              <a:t>qui doit éveiller votre méfiance.</a:t>
            </a:r>
            <a:endParaRPr lang="fr-FR" sz="2050" b="1" dirty="0">
              <a:latin typeface="Calibri"/>
              <a:cs typeface="Calibri"/>
            </a:endParaRPr>
          </a:p>
        </p:txBody>
      </p:sp>
      <p:sp>
        <p:nvSpPr>
          <p:cNvPr id="5" name="object 13">
            <a:extLst>
              <a:ext uri="{FF2B5EF4-FFF2-40B4-BE49-F238E27FC236}">
                <a16:creationId xmlns:a16="http://schemas.microsoft.com/office/drawing/2014/main" id="{F1B02EBD-EFEF-E23F-6466-D78D9F03074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F23EF22-3847-2AE8-F5F2-8ECC9324A74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85CEA0E-69EC-B59E-B7DE-855502063CC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B3DD40F6-884A-339E-89A1-C3E90E5C39E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18EE74F-A124-FB85-5C43-41BF6B3ECFD3}"/>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31287FA1-CB14-EB4C-10DE-8963DF1D44D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A2B42ECD-550C-2E24-B5B3-B84D7D5EAF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B4D6D6C6-2312-EC42-2CD9-ED1D3164960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324B77B1-5BE3-6AAA-1884-378A5B6192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FD3C31B1-C95E-3F4E-ECDC-62058996B060}"/>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11417FD7-0536-40E9-48A0-CD7004A1CFC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89EAD506-27B4-2C72-A577-361C4B3E876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A290C858-07A2-2081-306F-7AD6282B274E}"/>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76435115-1181-AED1-568E-8D394B997A4E}"/>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7F71A5A-E137-11AE-A56E-357A88DA6EA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799BA1B1-7F81-0518-6EA8-A1646F46BAE5}"/>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95EC40BC-A875-27BB-DDA2-7395019788D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03B4FEA4-354A-B1F2-B027-FB466D63FC0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7E6E074F-43B3-6871-465B-99B06909968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1344356"/>
            </a:xfrm>
            <a:prstGeom prst="rect">
              <a:avLst/>
            </a:prstGeom>
          </p:spPr>
        </p:pic>
      </p:grpSp>
      <p:sp>
        <p:nvSpPr>
          <p:cNvPr id="48" name="object 2">
            <a:extLst>
              <a:ext uri="{FF2B5EF4-FFF2-40B4-BE49-F238E27FC236}">
                <a16:creationId xmlns:a16="http://schemas.microsoft.com/office/drawing/2014/main" id="{F0B589CC-5D0B-5EAC-5859-811ED358008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DDB9D296-A54D-DBD6-CA40-29C4F58EA32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F3BB064-7E00-112D-0930-826609F1EDC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D1146B4A-D7FB-7A7B-EC7B-E76BE7E185E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F756AB3A-E841-FD0D-0BF8-72470E972AB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8BFA5231-4646-743B-5391-592FF967C061}"/>
              </a:ext>
            </a:extLst>
          </p:cNvPr>
          <p:cNvPicPr/>
          <p:nvPr/>
        </p:nvPicPr>
        <p:blipFill>
          <a:blip r:embed="rId4"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F21ECA85-ABC2-BA0F-0F17-6EC255C99A9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6B56DDD-2C76-74AA-AC05-F6D7842F43A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2330AB15-B4E5-5BF4-E82B-764AB26A622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EA64409-DB3A-9498-4126-81D5DF90940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6BDFD237-D4DE-0557-24DE-C5237BC84C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0936208E-3B14-40B8-9C5D-78F0A988DA9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F572BE0-BE2E-80F2-612B-379D4AD03FB7}"/>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046FE90C-AC05-E690-CFCA-50122A39BF96}"/>
              </a:ext>
            </a:extLst>
          </p:cNvPr>
          <p:cNvPicPr/>
          <p:nvPr/>
        </p:nvPicPr>
        <p:blipFill>
          <a:blip r:embed="rId5"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42C453EE-BCFA-2B6B-E4D6-FBF552A97BB3}"/>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1FFBF14D-ABBB-CD61-BC58-9EF5DA30B20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DBB0A1E5-50A4-2A10-C0A5-DC7ABF56D2C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A3C1CCA4-44A4-7A3A-0393-6EE3237B8A0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FFB4F32-8646-A726-8149-EE57D8D88E15}"/>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538A087-4883-4532-C94D-E510D041B44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2734824"/>
            </a:xfrm>
            <a:prstGeom prst="rect">
              <a:avLst/>
            </a:prstGeom>
          </p:spPr>
        </p:pic>
      </p:grpSp>
      <p:sp>
        <p:nvSpPr>
          <p:cNvPr id="10" name="object 10"/>
          <p:cNvSpPr txBox="1"/>
          <p:nvPr/>
        </p:nvSpPr>
        <p:spPr>
          <a:xfrm>
            <a:off x="1742286" y="7395264"/>
            <a:ext cx="56864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70" dirty="0">
                <a:solidFill>
                  <a:srgbClr val="602177"/>
                </a:solidFill>
                <a:latin typeface="Calibri"/>
                <a:cs typeface="Calibri"/>
              </a:rPr>
              <a:t> </a:t>
            </a:r>
            <a:r>
              <a:rPr sz="2050" b="1" spc="45" dirty="0">
                <a:solidFill>
                  <a:srgbClr val="602177"/>
                </a:solidFill>
                <a:latin typeface="Calibri"/>
                <a:cs typeface="Calibri"/>
              </a:rPr>
              <a:t>destination</a:t>
            </a:r>
            <a:r>
              <a:rPr sz="2050" b="1" spc="65" dirty="0">
                <a:solidFill>
                  <a:srgbClr val="602177"/>
                </a:solidFill>
                <a:latin typeface="Calibri"/>
                <a:cs typeface="Calibri"/>
              </a:rPr>
              <a:t> </a:t>
            </a:r>
            <a:r>
              <a:rPr sz="2050" b="1" dirty="0">
                <a:solidFill>
                  <a:srgbClr val="602177"/>
                </a:solidFill>
                <a:latin typeface="Calibri"/>
                <a:cs typeface="Calibri"/>
              </a:rPr>
              <a:t>n’est</a:t>
            </a:r>
            <a:r>
              <a:rPr sz="2050" b="1" spc="70" dirty="0">
                <a:solidFill>
                  <a:srgbClr val="602177"/>
                </a:solidFill>
                <a:latin typeface="Calibri"/>
                <a:cs typeface="Calibri"/>
              </a:rPr>
              <a:t> </a:t>
            </a:r>
            <a:r>
              <a:rPr sz="2050" b="1" spc="50" dirty="0">
                <a:solidFill>
                  <a:srgbClr val="602177"/>
                </a:solidFill>
                <a:latin typeface="Calibri"/>
                <a:cs typeface="Calibri"/>
              </a:rPr>
              <a:t>pas</a:t>
            </a:r>
            <a:r>
              <a:rPr sz="2050" b="1" spc="65" dirty="0">
                <a:solidFill>
                  <a:srgbClr val="602177"/>
                </a:solidFill>
                <a:latin typeface="Calibri"/>
                <a:cs typeface="Calibri"/>
              </a:rPr>
              <a:t> </a:t>
            </a:r>
            <a:r>
              <a:rPr sz="2050" b="1" spc="-10" dirty="0">
                <a:solidFill>
                  <a:srgbClr val="602177"/>
                </a:solidFill>
                <a:latin typeface="Calibri"/>
                <a:cs typeface="Calibri"/>
              </a:rPr>
              <a:t>exactement </a:t>
            </a:r>
            <a:r>
              <a:rPr sz="2050" b="1" dirty="0">
                <a:solidFill>
                  <a:srgbClr val="602177"/>
                </a:solidFill>
                <a:latin typeface="Calibri"/>
                <a:cs typeface="Calibri"/>
              </a:rPr>
              <a:t>identique</a:t>
            </a:r>
            <a:r>
              <a:rPr sz="2050" b="1" spc="80" dirty="0">
                <a:solidFill>
                  <a:srgbClr val="602177"/>
                </a:solidFill>
                <a:latin typeface="Calibri"/>
                <a:cs typeface="Calibri"/>
              </a:rPr>
              <a:t> </a:t>
            </a: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90" dirty="0">
                <a:solidFill>
                  <a:srgbClr val="602177"/>
                </a:solidFill>
                <a:latin typeface="Calibri"/>
                <a:cs typeface="Calibri"/>
              </a:rPr>
              <a:t> </a:t>
            </a:r>
            <a:r>
              <a:rPr sz="2050" b="1" dirty="0">
                <a:solidFill>
                  <a:srgbClr val="602177"/>
                </a:solidFill>
                <a:latin typeface="Calibri"/>
                <a:cs typeface="Calibri"/>
              </a:rPr>
              <a:t>du</a:t>
            </a:r>
            <a:r>
              <a:rPr sz="2050" b="1" spc="90" dirty="0">
                <a:solidFill>
                  <a:srgbClr val="602177"/>
                </a:solidFill>
                <a:latin typeface="Calibri"/>
                <a:cs typeface="Calibri"/>
              </a:rPr>
              <a:t> </a:t>
            </a:r>
            <a:r>
              <a:rPr sz="2050" b="1" spc="50" dirty="0">
                <a:solidFill>
                  <a:srgbClr val="602177"/>
                </a:solidFill>
                <a:latin typeface="Calibri"/>
                <a:cs typeface="Calibri"/>
              </a:rPr>
              <a:t>site</a:t>
            </a:r>
            <a:r>
              <a:rPr sz="2050" b="1" spc="90" dirty="0">
                <a:solidFill>
                  <a:srgbClr val="602177"/>
                </a:solidFill>
                <a:latin typeface="Calibri"/>
                <a:cs typeface="Calibri"/>
              </a:rPr>
              <a:t> </a:t>
            </a:r>
            <a:r>
              <a:rPr sz="2050" b="1" spc="50" dirty="0">
                <a:solidFill>
                  <a:srgbClr val="602177"/>
                </a:solidFill>
                <a:latin typeface="Calibri"/>
                <a:cs typeface="Calibri"/>
              </a:rPr>
              <a:t>officiel.</a:t>
            </a:r>
            <a:r>
              <a:rPr sz="2050" b="1" spc="85" dirty="0">
                <a:solidFill>
                  <a:srgbClr val="602177"/>
                </a:solidFill>
                <a:latin typeface="Calibri"/>
                <a:cs typeface="Calibri"/>
              </a:rPr>
              <a:t> </a:t>
            </a:r>
            <a:r>
              <a:rPr sz="2050" b="1" spc="100" dirty="0">
                <a:solidFill>
                  <a:srgbClr val="602177"/>
                </a:solidFill>
                <a:latin typeface="Calibri"/>
                <a:cs typeface="Calibri"/>
              </a:rPr>
              <a:t>Ici</a:t>
            </a:r>
            <a:r>
              <a:rPr sz="2050" b="1" spc="90" dirty="0">
                <a:solidFill>
                  <a:srgbClr val="602177"/>
                </a:solidFill>
                <a:latin typeface="Calibri"/>
                <a:cs typeface="Calibri"/>
              </a:rPr>
              <a:t> </a:t>
            </a:r>
            <a:r>
              <a:rPr sz="2050" b="1" spc="60" dirty="0">
                <a:solidFill>
                  <a:srgbClr val="602177"/>
                </a:solidFill>
                <a:latin typeface="Calibri"/>
                <a:cs typeface="Calibri"/>
              </a:rPr>
              <a:t>le</a:t>
            </a:r>
            <a:r>
              <a:rPr sz="2050" b="1" spc="95" dirty="0">
                <a:solidFill>
                  <a:srgbClr val="602177"/>
                </a:solidFill>
                <a:latin typeface="Calibri"/>
                <a:cs typeface="Calibri"/>
              </a:rPr>
              <a:t> </a:t>
            </a:r>
            <a:r>
              <a:rPr sz="2050" b="1" spc="45" dirty="0">
                <a:solidFill>
                  <a:srgbClr val="602177"/>
                </a:solidFill>
                <a:latin typeface="Calibri"/>
                <a:cs typeface="Calibri"/>
              </a:rPr>
              <a:t>lien </a:t>
            </a:r>
            <a:r>
              <a:rPr sz="2050" b="1" spc="50" dirty="0">
                <a:solidFill>
                  <a:srgbClr val="602177"/>
                </a:solidFill>
                <a:latin typeface="Calibri"/>
                <a:cs typeface="Calibri"/>
              </a:rPr>
              <a:t>redirige</a:t>
            </a:r>
            <a:r>
              <a:rPr sz="2050" b="1" spc="150" dirty="0">
                <a:solidFill>
                  <a:srgbClr val="602177"/>
                </a:solidFill>
                <a:latin typeface="Calibri"/>
                <a:cs typeface="Calibri"/>
              </a:rPr>
              <a:t> </a:t>
            </a:r>
            <a:r>
              <a:rPr sz="2050" b="1" dirty="0">
                <a:solidFill>
                  <a:srgbClr val="602177"/>
                </a:solidFill>
                <a:latin typeface="Calibri"/>
                <a:cs typeface="Calibri"/>
              </a:rPr>
              <a:t>vers</a:t>
            </a:r>
            <a:r>
              <a:rPr sz="2050" b="1" spc="155" dirty="0">
                <a:solidFill>
                  <a:srgbClr val="602177"/>
                </a:solidFill>
                <a:latin typeface="Calibri"/>
                <a:cs typeface="Calibri"/>
              </a:rPr>
              <a:t> </a:t>
            </a:r>
            <a:r>
              <a:rPr sz="2050" b="1" spc="60" dirty="0">
                <a:solidFill>
                  <a:srgbClr val="602177"/>
                </a:solidFill>
                <a:latin typeface="Calibri"/>
                <a:cs typeface="Calibri"/>
              </a:rPr>
              <a:t>le</a:t>
            </a:r>
            <a:r>
              <a:rPr sz="2050" b="1" spc="150" dirty="0">
                <a:solidFill>
                  <a:srgbClr val="602177"/>
                </a:solidFill>
                <a:latin typeface="Calibri"/>
                <a:cs typeface="Calibri"/>
              </a:rPr>
              <a:t> </a:t>
            </a:r>
            <a:r>
              <a:rPr sz="2050" b="1" dirty="0">
                <a:solidFill>
                  <a:srgbClr val="602177"/>
                </a:solidFill>
                <a:latin typeface="Calibri"/>
                <a:cs typeface="Calibri"/>
              </a:rPr>
              <a:t>domaine</a:t>
            </a:r>
            <a:r>
              <a:rPr sz="2050" b="1" spc="150" dirty="0">
                <a:solidFill>
                  <a:srgbClr val="602177"/>
                </a:solidFill>
                <a:latin typeface="Calibri"/>
                <a:cs typeface="Calibri"/>
              </a:rPr>
              <a:t> </a:t>
            </a:r>
            <a:r>
              <a:rPr sz="2050" b="1" dirty="0">
                <a:solidFill>
                  <a:srgbClr val="602177"/>
                </a:solidFill>
                <a:latin typeface="Calibri"/>
                <a:cs typeface="Calibri"/>
              </a:rPr>
              <a:t>“espace-</a:t>
            </a:r>
            <a:r>
              <a:rPr sz="2050" b="1" spc="-10" dirty="0">
                <a:solidFill>
                  <a:srgbClr val="602177"/>
                </a:solidFill>
                <a:latin typeface="Calibri"/>
                <a:cs typeface="Calibri"/>
              </a:rPr>
              <a:t>abonnements.fr”.</a:t>
            </a:r>
            <a:endParaRPr sz="2050" b="1" dirty="0">
              <a:latin typeface="Calibri"/>
              <a:cs typeface="Calibri"/>
            </a:endParaRPr>
          </a:p>
        </p:txBody>
      </p:sp>
      <p:sp>
        <p:nvSpPr>
          <p:cNvPr id="11" name="object 11"/>
          <p:cNvSpPr txBox="1"/>
          <p:nvPr/>
        </p:nvSpPr>
        <p:spPr>
          <a:xfrm rot="20880000">
            <a:off x="4695692" y="5914263"/>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C1114731-F514-4CAF-6FED-79D33498040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2A3976-D3AB-D141-FB26-0CED2E14BC5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D97CF9F-8DA1-F794-D254-945DF060C608}"/>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3B9F271-82CE-4110-279D-CEFAF9731DA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EF7509E8-C659-7AC5-D605-091858D770A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3DEE4F8B-CA88-E00E-7E39-C234832F44B9}"/>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CD82E109-A172-15DF-CADB-4988C27BDAF9}"/>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373D0431-3747-1039-F7FC-2CC274E4AC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2AF04248-52DA-7578-4727-E638C5A2FF95}"/>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1444BD3-A117-14F8-1A01-C273A373633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6BC19C58-B5A5-F0BC-DCAA-25283615928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BE644267-81EC-A733-3D6E-40CDB20FBC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DEC0DADB-0E8D-AE18-8AD1-33238EF2CED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49E38C48-40F0-6C50-E4E1-2593F19DAD9B}"/>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FE77925C-A128-7C93-F7BB-B4BC79F3D7AC}"/>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9FB9729B-1141-2319-6647-7510758F52B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6314E68-67F9-0866-58D7-60D766F065C3}"/>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A8BDB425-BC3A-60D8-E715-E1C789FE987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B8D047E-6E83-A442-1AC2-CFE2A0E5BF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1F3FEB52-3E9F-A22B-E8DB-1C64D65B4CE7}"/>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94054" y="1704021"/>
            <a:ext cx="16759882" cy="8553450"/>
            <a:chOff x="1694054" y="1704021"/>
            <a:chExt cx="16759882" cy="8553450"/>
          </a:xfrm>
        </p:grpSpPr>
        <p:sp>
          <p:nvSpPr>
            <p:cNvPr id="4" name="object 4"/>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691566" y="1821033"/>
              <a:ext cx="10622284" cy="8297119"/>
            </a:xfrm>
            <a:prstGeom prst="rect">
              <a:avLst/>
            </a:prstGeom>
          </p:spPr>
        </p:pic>
        <p:sp>
          <p:nvSpPr>
            <p:cNvPr id="7" name="object 7"/>
            <p:cNvSpPr/>
            <p:nvPr/>
          </p:nvSpPr>
          <p:spPr>
            <a:xfrm>
              <a:off x="14915704"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915704"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9" name="object 9"/>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94054" y="6635515"/>
              <a:ext cx="5671187" cy="2513525"/>
            </a:xfrm>
            <a:prstGeom prst="rect">
              <a:avLst/>
            </a:prstGeom>
          </p:spPr>
        </p:pic>
      </p:grpSp>
      <p:sp>
        <p:nvSpPr>
          <p:cNvPr id="49" name="object 2">
            <a:extLst>
              <a:ext uri="{FF2B5EF4-FFF2-40B4-BE49-F238E27FC236}">
                <a16:creationId xmlns:a16="http://schemas.microsoft.com/office/drawing/2014/main" id="{7DFD4F37-1C98-89B4-6D2F-8EC0387AB3D8}"/>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6FC985AD-908D-63B9-51E8-D8A7224A302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27530C6-CA42-0BC8-F699-0A37A4134A3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65DE8D4B-3C08-E9F6-1F30-8E54F65E669C}"/>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83C6E080-23F6-261B-125D-11B8F0A1B51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C2489D08-0FA7-70BD-9982-920F5791EA9F}"/>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B7BBB7DC-84E5-97F8-9E3A-582EB4C29B2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D4CDE753-0CA7-5FDB-A6F0-BCC58576ADA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65087FEA-FC49-692D-0EA6-5BD63519993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6CC02F1A-F305-13C4-8E6C-0F8EAC5D2DE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C02A2318-4CA7-2F5E-1BD3-4A38C0136F2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C78CAF53-8BB3-F5AE-B386-274F706D3A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14827B13-E123-1F7E-2522-87DF3856021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5AAE5-F28B-6A39-CA1F-A5E7E21836F4}"/>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79183CE9-B301-BA6E-BC0D-59975B220E0B}"/>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3DB51D5-F734-C733-6AFF-3F31D3C4994B}"/>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18361920-AC79-5966-4DCF-EAAFEE3C426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E5CDFAD-518F-90BB-0F02-75C5E91AA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E2A940D0-9DFE-B641-7FDB-6380106CBF5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662FA987-E5C2-FA9C-DBC5-19F00E31D83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6006" y="1704021"/>
            <a:ext cx="11097930" cy="8553450"/>
            <a:chOff x="7356006" y="1704021"/>
            <a:chExt cx="11097930" cy="8553450"/>
          </a:xfrm>
        </p:grpSpPr>
        <p:sp>
          <p:nvSpPr>
            <p:cNvPr id="3" name="object 3"/>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7691566" y="1821033"/>
              <a:ext cx="10622284" cy="8297119"/>
            </a:xfrm>
            <a:prstGeom prst="rect">
              <a:avLst/>
            </a:prstGeom>
          </p:spPr>
        </p:pic>
        <p:sp>
          <p:nvSpPr>
            <p:cNvPr id="6" name="object 6"/>
            <p:cNvSpPr/>
            <p:nvPr/>
          </p:nvSpPr>
          <p:spPr>
            <a:xfrm>
              <a:off x="14915705"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915705"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8" name="object 8"/>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grpSp>
      <p:sp>
        <p:nvSpPr>
          <p:cNvPr id="9" name="object 9"/>
          <p:cNvSpPr txBox="1"/>
          <p:nvPr/>
        </p:nvSpPr>
        <p:spPr>
          <a:xfrm>
            <a:off x="845912" y="3335236"/>
            <a:ext cx="6388100" cy="1481239"/>
          </a:xfrm>
          <a:prstGeom prst="rect">
            <a:avLst/>
          </a:prstGeom>
        </p:spPr>
        <p:txBody>
          <a:bodyPr vert="horz" wrap="square" lIns="0" tIns="179705" rIns="0" bIns="0" rtlCol="0">
            <a:spAutoFit/>
          </a:bodyPr>
          <a:lstStyle/>
          <a:p>
            <a:pPr marL="834390" marR="5080">
              <a:lnSpc>
                <a:spcPct val="103899"/>
              </a:lnSpc>
              <a:spcBef>
                <a:spcPts val="1814"/>
              </a:spcBef>
            </a:pPr>
            <a:r>
              <a:rPr sz="2050" b="1" spc="80" dirty="0">
                <a:solidFill>
                  <a:srgbClr val="602177"/>
                </a:solidFill>
                <a:latin typeface="Calibri"/>
                <a:cs typeface="Calibri"/>
              </a:rPr>
              <a:t>Le</a:t>
            </a:r>
            <a:r>
              <a:rPr sz="2050" b="1" spc="40" dirty="0">
                <a:solidFill>
                  <a:srgbClr val="602177"/>
                </a:solidFill>
                <a:latin typeface="Calibri"/>
                <a:cs typeface="Calibri"/>
              </a:rPr>
              <a:t> </a:t>
            </a:r>
            <a:r>
              <a:rPr sz="2050" b="1" dirty="0">
                <a:solidFill>
                  <a:srgbClr val="602177"/>
                </a:solidFill>
                <a:latin typeface="Calibri"/>
                <a:cs typeface="Calibri"/>
              </a:rPr>
              <a:t>nom</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35" dirty="0">
                <a:solidFill>
                  <a:srgbClr val="602177"/>
                </a:solidFill>
                <a:latin typeface="Calibri"/>
                <a:cs typeface="Calibri"/>
              </a:rPr>
              <a:t> </a:t>
            </a:r>
            <a:r>
              <a:rPr sz="2050" b="1" spc="45" dirty="0">
                <a:solidFill>
                  <a:srgbClr val="602177"/>
                </a:solidFill>
                <a:latin typeface="Calibri"/>
                <a:cs typeface="Calibri"/>
              </a:rPr>
              <a:t>destination</a:t>
            </a:r>
            <a:r>
              <a:rPr sz="2050" b="1" spc="40" dirty="0">
                <a:solidFill>
                  <a:srgbClr val="602177"/>
                </a:solidFill>
                <a:latin typeface="Calibri"/>
                <a:cs typeface="Calibri"/>
              </a:rPr>
              <a:t> </a:t>
            </a:r>
            <a:r>
              <a:rPr sz="2050" b="1" spc="-10" dirty="0">
                <a:solidFill>
                  <a:srgbClr val="602177"/>
                </a:solidFill>
                <a:latin typeface="Calibri"/>
                <a:cs typeface="Calibri"/>
              </a:rPr>
              <a:t>(buy.itunes. </a:t>
            </a:r>
            <a:r>
              <a:rPr sz="2050" b="1" dirty="0">
                <a:solidFill>
                  <a:srgbClr val="602177"/>
                </a:solidFill>
                <a:latin typeface="Calibri"/>
                <a:cs typeface="Calibri"/>
              </a:rPr>
              <a:t>apple.com)</a:t>
            </a:r>
            <a:r>
              <a:rPr sz="2050" b="1" spc="145" dirty="0">
                <a:solidFill>
                  <a:srgbClr val="602177"/>
                </a:solidFill>
                <a:latin typeface="Calibri"/>
                <a:cs typeface="Calibri"/>
              </a:rPr>
              <a:t> </a:t>
            </a:r>
            <a:r>
              <a:rPr sz="2050" b="1" dirty="0">
                <a:solidFill>
                  <a:srgbClr val="602177"/>
                </a:solidFill>
                <a:latin typeface="Calibri"/>
                <a:cs typeface="Calibri"/>
              </a:rPr>
              <a:t>semble</a:t>
            </a:r>
            <a:r>
              <a:rPr sz="2050" b="1" spc="165" dirty="0">
                <a:solidFill>
                  <a:srgbClr val="602177"/>
                </a:solidFill>
                <a:latin typeface="Calibri"/>
                <a:cs typeface="Calibri"/>
              </a:rPr>
              <a:t> </a:t>
            </a:r>
            <a:r>
              <a:rPr sz="2050" b="1" dirty="0">
                <a:solidFill>
                  <a:srgbClr val="602177"/>
                </a:solidFill>
                <a:latin typeface="Calibri"/>
                <a:cs typeface="Calibri"/>
              </a:rPr>
              <a:t>correct.</a:t>
            </a:r>
            <a:r>
              <a:rPr sz="2050" b="1" spc="160" dirty="0">
                <a:solidFill>
                  <a:srgbClr val="602177"/>
                </a:solidFill>
                <a:latin typeface="Calibri"/>
                <a:cs typeface="Calibri"/>
              </a:rPr>
              <a:t> </a:t>
            </a:r>
            <a:r>
              <a:rPr sz="2050" b="1" spc="145" dirty="0">
                <a:solidFill>
                  <a:srgbClr val="602177"/>
                </a:solidFill>
                <a:latin typeface="Calibri"/>
                <a:cs typeface="Calibri"/>
              </a:rPr>
              <a:t>Si</a:t>
            </a:r>
            <a:r>
              <a:rPr sz="2050" b="1" spc="165" dirty="0">
                <a:solidFill>
                  <a:srgbClr val="602177"/>
                </a:solidFill>
                <a:latin typeface="Calibri"/>
                <a:cs typeface="Calibri"/>
              </a:rPr>
              <a:t> </a:t>
            </a:r>
            <a:r>
              <a:rPr sz="2050" b="1" dirty="0">
                <a:solidFill>
                  <a:srgbClr val="602177"/>
                </a:solidFill>
                <a:latin typeface="Calibri"/>
                <a:cs typeface="Calibri"/>
              </a:rPr>
              <a:t>vous</a:t>
            </a:r>
            <a:r>
              <a:rPr sz="2050" b="1" spc="155" dirty="0">
                <a:solidFill>
                  <a:srgbClr val="602177"/>
                </a:solidFill>
                <a:latin typeface="Calibri"/>
                <a:cs typeface="Calibri"/>
              </a:rPr>
              <a:t> </a:t>
            </a:r>
            <a:r>
              <a:rPr sz="2050" b="1" dirty="0">
                <a:solidFill>
                  <a:srgbClr val="602177"/>
                </a:solidFill>
                <a:latin typeface="Calibri"/>
                <a:cs typeface="Calibri"/>
              </a:rPr>
              <a:t>avez</a:t>
            </a:r>
            <a:r>
              <a:rPr sz="2050" b="1" spc="165" dirty="0">
                <a:solidFill>
                  <a:srgbClr val="602177"/>
                </a:solidFill>
                <a:latin typeface="Calibri"/>
                <a:cs typeface="Calibri"/>
              </a:rPr>
              <a:t> </a:t>
            </a:r>
            <a:r>
              <a:rPr sz="2050" b="1" dirty="0">
                <a:solidFill>
                  <a:srgbClr val="602177"/>
                </a:solidFill>
                <a:latin typeface="Calibri"/>
                <a:cs typeface="Calibri"/>
              </a:rPr>
              <a:t>un</a:t>
            </a:r>
            <a:r>
              <a:rPr sz="2050" b="1" spc="155" dirty="0">
                <a:solidFill>
                  <a:srgbClr val="602177"/>
                </a:solidFill>
                <a:latin typeface="Calibri"/>
                <a:cs typeface="Calibri"/>
              </a:rPr>
              <a:t> </a:t>
            </a:r>
            <a:r>
              <a:rPr sz="2050" b="1" spc="-10" dirty="0">
                <a:solidFill>
                  <a:srgbClr val="602177"/>
                </a:solidFill>
                <a:latin typeface="Calibri"/>
                <a:cs typeface="Calibri"/>
              </a:rPr>
              <a:t>doute, </a:t>
            </a:r>
            <a:r>
              <a:rPr sz="2050" b="1" dirty="0">
                <a:solidFill>
                  <a:srgbClr val="602177"/>
                </a:solidFill>
                <a:latin typeface="Calibri"/>
                <a:cs typeface="Calibri"/>
              </a:rPr>
              <a:t>accéder</a:t>
            </a:r>
            <a:r>
              <a:rPr sz="2050" b="1" spc="90" dirty="0">
                <a:solidFill>
                  <a:srgbClr val="602177"/>
                </a:solidFill>
                <a:latin typeface="Calibri"/>
                <a:cs typeface="Calibri"/>
              </a:rPr>
              <a:t> </a:t>
            </a:r>
            <a:r>
              <a:rPr sz="2050" b="1" dirty="0">
                <a:solidFill>
                  <a:srgbClr val="602177"/>
                </a:solidFill>
                <a:latin typeface="Calibri"/>
                <a:cs typeface="Calibri"/>
              </a:rPr>
              <a:t>directement</a:t>
            </a:r>
            <a:r>
              <a:rPr sz="2050" b="1" spc="105" dirty="0">
                <a:solidFill>
                  <a:srgbClr val="602177"/>
                </a:solidFill>
                <a:latin typeface="Calibri"/>
                <a:cs typeface="Calibri"/>
              </a:rPr>
              <a:t> </a:t>
            </a:r>
            <a:r>
              <a:rPr sz="2050" b="1" spc="50" dirty="0">
                <a:solidFill>
                  <a:srgbClr val="602177"/>
                </a:solidFill>
                <a:latin typeface="Calibri"/>
                <a:cs typeface="Calibri"/>
              </a:rPr>
              <a:t>au</a:t>
            </a:r>
            <a:r>
              <a:rPr sz="2050" b="1" spc="100" dirty="0">
                <a:solidFill>
                  <a:srgbClr val="602177"/>
                </a:solidFill>
                <a:latin typeface="Calibri"/>
                <a:cs typeface="Calibri"/>
              </a:rPr>
              <a:t> </a:t>
            </a:r>
            <a:r>
              <a:rPr sz="2050" b="1" spc="50" dirty="0">
                <a:solidFill>
                  <a:srgbClr val="602177"/>
                </a:solidFill>
                <a:latin typeface="Calibri"/>
                <a:cs typeface="Calibri"/>
              </a:rPr>
              <a:t>service</a:t>
            </a:r>
            <a:r>
              <a:rPr sz="2050" b="1" spc="100"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70" dirty="0">
                <a:solidFill>
                  <a:srgbClr val="602177"/>
                </a:solidFill>
                <a:latin typeface="Calibri"/>
                <a:cs typeface="Calibri"/>
              </a:rPr>
              <a:t>ligne</a:t>
            </a:r>
            <a:r>
              <a:rPr sz="2050" b="1" spc="105"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10" dirty="0">
                <a:solidFill>
                  <a:srgbClr val="602177"/>
                </a:solidFill>
                <a:latin typeface="Calibri"/>
                <a:cs typeface="Calibri"/>
              </a:rPr>
              <a:t>tapant </a:t>
            </a:r>
            <a:r>
              <a:rPr sz="2050" b="1" dirty="0">
                <a:solidFill>
                  <a:srgbClr val="602177"/>
                </a:solidFill>
                <a:latin typeface="Calibri"/>
                <a:cs typeface="Calibri"/>
              </a:rPr>
              <a:t>son</a:t>
            </a:r>
            <a:r>
              <a:rPr sz="2050" b="1" spc="85" dirty="0">
                <a:solidFill>
                  <a:srgbClr val="602177"/>
                </a:solidFill>
                <a:latin typeface="Calibri"/>
                <a:cs typeface="Calibri"/>
              </a:rPr>
              <a:t> </a:t>
            </a:r>
            <a:r>
              <a:rPr sz="2050" b="1" spc="-10" dirty="0">
                <a:solidFill>
                  <a:srgbClr val="602177"/>
                </a:solidFill>
                <a:latin typeface="Calibri"/>
                <a:cs typeface="Calibri"/>
              </a:rPr>
              <a:t>adresse.</a:t>
            </a:r>
            <a:endParaRPr sz="2050" b="1" dirty="0">
              <a:latin typeface="Calibri"/>
              <a:cs typeface="Calibri"/>
            </a:endParaRPr>
          </a:p>
        </p:txBody>
      </p:sp>
      <p:pic>
        <p:nvPicPr>
          <p:cNvPr id="10" name="object 10"/>
          <p:cNvPicPr/>
          <p:nvPr/>
        </p:nvPicPr>
        <p:blipFill>
          <a:blip r:embed="rId3" cstate="print"/>
          <a:stretch>
            <a:fillRect/>
          </a:stretch>
        </p:blipFill>
        <p:spPr>
          <a:xfrm>
            <a:off x="1694054" y="4971526"/>
            <a:ext cx="5671187" cy="4177515"/>
          </a:xfrm>
          <a:prstGeom prst="rect">
            <a:avLst/>
          </a:prstGeom>
        </p:spPr>
      </p:pic>
      <p:sp>
        <p:nvSpPr>
          <p:cNvPr id="11" name="object 11"/>
          <p:cNvSpPr txBox="1"/>
          <p:nvPr/>
        </p:nvSpPr>
        <p:spPr>
          <a:xfrm rot="20880000">
            <a:off x="3677461" y="5435175"/>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AB11B788-BCFD-F1D3-E30B-1C5AF164E0D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416CAAC7-5D6D-5955-81EA-869F2431AD5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2" name="object 77">
            <a:extLst>
              <a:ext uri="{FF2B5EF4-FFF2-40B4-BE49-F238E27FC236}">
                <a16:creationId xmlns:a16="http://schemas.microsoft.com/office/drawing/2014/main" id="{1CA596E7-C03F-8B01-3BA1-2541E20621B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BF2FDB2B-438C-0C5A-0CDB-6262C33C62C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3AC6A3CF-905A-FFFE-55D8-1305ED25B5D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2AD73C93-D39D-6018-A48F-54B6532676A5}"/>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2BF3E833-4F92-72CD-DA64-5950B0B3317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B04B1AEA-F285-8C92-C3C2-BCA06AA5F9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67DAD679-09C3-715D-73E5-C2DB2F57E6E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1AEBDC74-FE55-C26E-E173-A5AF656A95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6F7E321A-0A1E-D610-B0B3-F4243B4DBD1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3944F003-1128-BE1C-CF64-BBCA0FAD42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A15FFB76-F6A8-080A-5C1E-44E7331A094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0215C985-4BB8-78BE-7179-EA9DE74D69C1}"/>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B6AE2D5C-1C71-B518-450A-CFEAF8FE0575}"/>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7CFADE3F-B2A2-84CC-E403-59215C16A0F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04E046D4-A022-3694-209A-710A856394C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328DEDC4-C328-A165-8FEF-9DA01695C90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7B5F81DB-6360-A4D1-BD2D-ACC150D552F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D5F2E9F2-3F87-FF92-49F5-FF3AD2F7A88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439198" y="3901368"/>
            <a:ext cx="6155690" cy="3424153"/>
            <a:chOff x="8439198" y="3901368"/>
            <a:chExt cx="6155690"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9" y="3964538"/>
              <a:ext cx="6014444" cy="3203148"/>
            </a:xfrm>
            <a:prstGeom prst="rect">
              <a:avLst/>
            </a:prstGeom>
          </p:spPr>
        </p:pic>
        <p:sp>
          <p:nvSpPr>
            <p:cNvPr id="7" name="object 7"/>
            <p:cNvSpPr/>
            <p:nvPr/>
          </p:nvSpPr>
          <p:spPr>
            <a:xfrm>
              <a:off x="12773890"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90"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47" name="object 2">
            <a:extLst>
              <a:ext uri="{FF2B5EF4-FFF2-40B4-BE49-F238E27FC236}">
                <a16:creationId xmlns:a16="http://schemas.microsoft.com/office/drawing/2014/main" id="{E7223EA3-0061-E5CC-5278-1AAECFB67E89}"/>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A9C070-C1AA-E01B-27A5-7B90A71D0174}"/>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9C77B499-F3E9-3870-8C3C-CE1679A6F96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FE8A8744-0E83-38DF-6536-8225B7DAF14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9439535B-796E-E786-0541-71DD0315BB9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5266567D-1DD3-7F46-7F25-F121E932BDFE}"/>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61207909-03DF-2998-4257-B07DA2DA201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79E6DF74-27BB-6841-8CE2-5BB01B8A588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8705818F-76BB-EAD3-A32E-E579AB3E71A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A38CDF41-A535-15F6-D74D-94565AD13A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3A29466A-2E38-B965-BDE5-44345E2CBDC1}"/>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2675FF56-B296-7FF4-1420-2E7395F6632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4D373F43-7E22-E37B-42B5-9CCCFDF620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94E9C7AE-6DF1-EF66-2F48-6CD45533A04B}"/>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D9ABC5A1-1A78-7EB9-4985-3BE5598F4B4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49AF7010-8448-7963-2C34-25D156D1E0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87263DD2-9513-F728-A280-69CE346BF65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3AEDB4F4-9AC6-8C73-76E4-3487281C62C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206CFD6E-245A-7EB6-B0D2-1DB2FC2B4FE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761DAE48-CD5A-68E6-513C-EF1BEB7566E8}"/>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5933321" y="3901368"/>
            <a:ext cx="8661567" cy="3424153"/>
            <a:chOff x="5933321" y="3901368"/>
            <a:chExt cx="8661567"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8" y="3964538"/>
              <a:ext cx="6014444" cy="3203148"/>
            </a:xfrm>
            <a:prstGeom prst="rect">
              <a:avLst/>
            </a:prstGeom>
          </p:spPr>
        </p:pic>
        <p:sp>
          <p:nvSpPr>
            <p:cNvPr id="7" name="object 7"/>
            <p:cNvSpPr/>
            <p:nvPr/>
          </p:nvSpPr>
          <p:spPr>
            <a:xfrm>
              <a:off x="12773889"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89"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0" name="object 10"/>
          <p:cNvSpPr txBox="1"/>
          <p:nvPr/>
        </p:nvSpPr>
        <p:spPr>
          <a:xfrm rot="20880000">
            <a:off x="6314310" y="5525342"/>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11" name="object 11"/>
          <p:cNvSpPr txBox="1"/>
          <p:nvPr/>
        </p:nvSpPr>
        <p:spPr>
          <a:xfrm>
            <a:off x="5969867" y="7823256"/>
            <a:ext cx="3967479" cy="973600"/>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75" dirty="0">
                <a:solidFill>
                  <a:srgbClr val="602177"/>
                </a:solidFill>
                <a:latin typeface="Calibri"/>
                <a:cs typeface="Calibri"/>
              </a:rPr>
              <a:t> </a:t>
            </a:r>
            <a:r>
              <a:rPr sz="2050" b="1" spc="55" dirty="0">
                <a:solidFill>
                  <a:srgbClr val="602177"/>
                </a:solidFill>
                <a:latin typeface="Calibri"/>
                <a:cs typeface="Calibri"/>
              </a:rPr>
              <a:t>pas</a:t>
            </a:r>
            <a:r>
              <a:rPr sz="2050" b="1" spc="180" dirty="0">
                <a:solidFill>
                  <a:srgbClr val="602177"/>
                </a:solidFill>
                <a:latin typeface="Calibri"/>
                <a:cs typeface="Calibri"/>
              </a:rPr>
              <a:t> </a:t>
            </a:r>
            <a:r>
              <a:rPr sz="2050" b="1" dirty="0">
                <a:solidFill>
                  <a:srgbClr val="602177"/>
                </a:solidFill>
                <a:latin typeface="Calibri"/>
                <a:cs typeface="Calibri"/>
              </a:rPr>
              <a:t>exactement</a:t>
            </a:r>
            <a:r>
              <a:rPr sz="2050" b="1" spc="185" dirty="0">
                <a:solidFill>
                  <a:srgbClr val="602177"/>
                </a:solidFill>
                <a:latin typeface="Calibri"/>
                <a:cs typeface="Calibri"/>
              </a:rPr>
              <a:t> </a:t>
            </a:r>
            <a:r>
              <a:rPr sz="2050" b="1" dirty="0">
                <a:solidFill>
                  <a:srgbClr val="602177"/>
                </a:solidFill>
                <a:latin typeface="Calibri"/>
                <a:cs typeface="Calibri"/>
              </a:rPr>
              <a:t>identique</a:t>
            </a:r>
            <a:r>
              <a:rPr sz="2050" b="1" spc="18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125" dirty="0">
                <a:solidFill>
                  <a:srgbClr val="602177"/>
                </a:solidFill>
                <a:latin typeface="Calibri"/>
                <a:cs typeface="Calibri"/>
              </a:rPr>
              <a:t> </a:t>
            </a:r>
            <a:r>
              <a:rPr sz="2050" b="1" dirty="0">
                <a:solidFill>
                  <a:srgbClr val="602177"/>
                </a:solidFill>
                <a:latin typeface="Calibri"/>
                <a:cs typeface="Calibri"/>
              </a:rPr>
              <a:t>du</a:t>
            </a:r>
            <a:r>
              <a:rPr sz="2050" b="1" spc="135" dirty="0">
                <a:solidFill>
                  <a:srgbClr val="602177"/>
                </a:solidFill>
                <a:latin typeface="Calibri"/>
                <a:cs typeface="Calibri"/>
              </a:rPr>
              <a:t> </a:t>
            </a:r>
            <a:r>
              <a:rPr sz="2050" b="1" spc="50" dirty="0">
                <a:solidFill>
                  <a:srgbClr val="602177"/>
                </a:solidFill>
                <a:latin typeface="Calibri"/>
                <a:cs typeface="Calibri"/>
              </a:rPr>
              <a:t>site</a:t>
            </a:r>
            <a:r>
              <a:rPr sz="2050" b="1" spc="13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2" name="object 12"/>
          <p:cNvSpPr txBox="1"/>
          <p:nvPr/>
        </p:nvSpPr>
        <p:spPr>
          <a:xfrm>
            <a:off x="5969868" y="9121399"/>
            <a:ext cx="3777382"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14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dirty="0">
                <a:solidFill>
                  <a:srgbClr val="602177"/>
                </a:solidFill>
                <a:latin typeface="Calibri"/>
                <a:cs typeface="Calibri"/>
              </a:rPr>
              <a:t>deuxième</a:t>
            </a:r>
            <a:r>
              <a:rPr sz="2050" b="1" spc="150" dirty="0">
                <a:solidFill>
                  <a:srgbClr val="602177"/>
                </a:solidFill>
                <a:latin typeface="Calibri"/>
                <a:cs typeface="Calibri"/>
              </a:rPr>
              <a:t> </a:t>
            </a:r>
            <a:r>
              <a:rPr sz="2050" b="1" dirty="0">
                <a:solidFill>
                  <a:srgbClr val="602177"/>
                </a:solidFill>
                <a:latin typeface="Calibri"/>
                <a:cs typeface="Calibri"/>
              </a:rPr>
              <a:t>“a”</a:t>
            </a:r>
            <a:r>
              <a:rPr sz="2050" b="1" spc="15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spc="-25" dirty="0">
                <a:solidFill>
                  <a:srgbClr val="602177"/>
                </a:solidFill>
                <a:latin typeface="Calibri"/>
                <a:cs typeface="Calibri"/>
              </a:rPr>
              <a:t>mot </a:t>
            </a:r>
            <a:r>
              <a:rPr sz="2050" b="1" spc="65" dirty="0">
                <a:solidFill>
                  <a:srgbClr val="602177"/>
                </a:solidFill>
                <a:latin typeface="Calibri"/>
                <a:cs typeface="Calibri"/>
              </a:rPr>
              <a:t>airfrance</a:t>
            </a:r>
            <a:r>
              <a:rPr sz="2050" b="1" spc="-10" dirty="0">
                <a:solidFill>
                  <a:srgbClr val="602177"/>
                </a:solidFill>
                <a:latin typeface="Calibri"/>
                <a:cs typeface="Calibri"/>
              </a:rPr>
              <a:t> apparaît.</a:t>
            </a:r>
            <a:endParaRPr sz="2050" b="1" dirty="0">
              <a:latin typeface="Calibri"/>
              <a:cs typeface="Calibri"/>
            </a:endParaRPr>
          </a:p>
        </p:txBody>
      </p:sp>
      <p:sp>
        <p:nvSpPr>
          <p:cNvPr id="13" name="object 13"/>
          <p:cNvSpPr txBox="1"/>
          <p:nvPr/>
        </p:nvSpPr>
        <p:spPr>
          <a:xfrm>
            <a:off x="10596054" y="7823256"/>
            <a:ext cx="4256596"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0" name="object 2">
            <a:extLst>
              <a:ext uri="{FF2B5EF4-FFF2-40B4-BE49-F238E27FC236}">
                <a16:creationId xmlns:a16="http://schemas.microsoft.com/office/drawing/2014/main" id="{7BD027EB-646F-BF00-9A16-975D17AF2D5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969DD435-1366-54E5-F7DC-65931AE465A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AFEE41A2-E9F0-359E-3B6F-D5F6BFE29AA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61D0146B-07B4-D525-B4FD-A5E2A1FD52C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C2CF5699-EBEC-828B-5611-BCFBD2EF597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3ED29327-920B-EA82-BE69-2D97586A2B03}"/>
              </a:ext>
            </a:extLst>
          </p:cNvPr>
          <p:cNvPicPr/>
          <p:nvPr/>
        </p:nvPicPr>
        <p:blipFill>
          <a:blip r:embed="rId3"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CAF785C-1A89-736C-7FE8-A717A70280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A7D80591-ADE2-F3BD-A826-200D4FAFDD3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68222ABA-A5DC-05CF-9D7A-CFABC768F37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FBD473D4-B911-9487-FDBF-7D04DB3AAD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2AEE06B6-B99B-4C7C-54B0-14F44F32441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4B7DD2DB-9086-AA42-52CF-6E0B4C15AD4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56725A70-3B9F-7121-CDA9-A1CE641BE7A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2E88B21A-6BA9-1F6F-35CB-C91344E2C2E8}"/>
              </a:ext>
            </a:extLst>
          </p:cNvPr>
          <p:cNvPicPr/>
          <p:nvPr/>
        </p:nvPicPr>
        <p:blipFill>
          <a:blip r:embed="rId4"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FCABC72D-F020-5EFA-441F-9355DFCDAB1E}"/>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C730FFAF-04DB-8820-1E6D-A483E8DA59F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02EFEE82-14F0-89EC-A30E-E7E8CAC7210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5321026C-3340-9B58-FD22-F748ACB84B5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48746CD4-1700-702A-87C9-3FAF141B5DB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7ACFF77A-7421-1D0A-9266-C8584A49513C}"/>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BONNE IDÉE OU PAS ?</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 name="object 13">
            <a:extLst>
              <a:ext uri="{FF2B5EF4-FFF2-40B4-BE49-F238E27FC236}">
                <a16:creationId xmlns:a16="http://schemas.microsoft.com/office/drawing/2014/main" id="{BFB904CA-A6DE-5B7D-90AD-AABAA6DD79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9FE5791-6A57-F299-8651-EDAC8580688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957F0249-DFE9-46CC-9614-109E4E86251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3A53686A-6532-9891-76C0-B95A38F5DE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46C21C3C-DA1C-26D7-884B-6C828B694B1F}"/>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8E6D7E32-8042-8CD4-3F05-87FFA4321BE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F8D3AF3D-C905-E51D-C198-292ECFB229A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2EEB9767-7C29-1826-E01B-1CCB0F928C3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8449A0D3-5814-3528-27BD-7ED70D2A5C9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92B17654-49F1-6A5E-7941-EEB158928B3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C354F552-10FA-3DF2-FDEF-9FF4ED5AA79E}"/>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02930352-D41D-6A9C-53D9-FC0887192CF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C7568AEB-948E-E6D7-A379-0C8ED773A023}"/>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58B661E0-9D88-370F-13F2-90CD1E82368B}"/>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7A83BEFD-3096-9BFF-3ECA-69FA87148EC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894F52BE-2588-F971-0C1E-466A4483AD8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677A14D1-8D57-EB07-EA44-EB2AA77FDF1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2BE136D8-9827-4916-B94F-29B765DE8CD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608C702D-0C89-71DD-EA0E-9649F5F655A1}"/>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74" name="object 14">
            <a:extLst>
              <a:ext uri="{FF2B5EF4-FFF2-40B4-BE49-F238E27FC236}">
                <a16:creationId xmlns:a16="http://schemas.microsoft.com/office/drawing/2014/main" id="{230529BA-CF6B-6063-7C4B-1814E36110F1}"/>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30" dirty="0">
                <a:solidFill>
                  <a:srgbClr val="602177"/>
                </a:solidFill>
                <a:latin typeface="Calibri"/>
                <a:cs typeface="Calibri"/>
              </a:rPr>
              <a:t> </a:t>
            </a:r>
            <a:r>
              <a:rPr sz="2050" b="1" spc="55" dirty="0">
                <a:solidFill>
                  <a:srgbClr val="602177"/>
                </a:solidFill>
                <a:latin typeface="Calibri"/>
                <a:cs typeface="Calibri"/>
              </a:rPr>
              <a:t>pas</a:t>
            </a:r>
            <a:r>
              <a:rPr sz="2050" b="1" spc="135" dirty="0">
                <a:solidFill>
                  <a:srgbClr val="602177"/>
                </a:solidFill>
                <a:latin typeface="Calibri"/>
                <a:cs typeface="Calibri"/>
              </a:rPr>
              <a:t> </a:t>
            </a:r>
            <a:r>
              <a:rPr sz="2050" b="1" dirty="0">
                <a:solidFill>
                  <a:srgbClr val="602177"/>
                </a:solidFill>
                <a:latin typeface="Calibri"/>
                <a:cs typeface="Calibri"/>
              </a:rPr>
              <a:t>exactement</a:t>
            </a:r>
            <a:r>
              <a:rPr sz="2050" b="1" spc="130" dirty="0">
                <a:solidFill>
                  <a:srgbClr val="602177"/>
                </a:solidFill>
                <a:latin typeface="Calibri"/>
                <a:cs typeface="Calibri"/>
              </a:rPr>
              <a:t> </a:t>
            </a:r>
            <a:r>
              <a:rPr sz="2050" b="1" spc="-10" dirty="0">
                <a:solidFill>
                  <a:srgbClr val="602177"/>
                </a:solidFill>
                <a:latin typeface="Calibri"/>
                <a:cs typeface="Calibri"/>
              </a:rPr>
              <a:t>identique</a:t>
            </a:r>
            <a:endParaRPr sz="2050" b="1" dirty="0">
              <a:latin typeface="Calibri"/>
              <a:cs typeface="Calibri"/>
            </a:endParaRPr>
          </a:p>
          <a:p>
            <a:pPr marL="12700">
              <a:lnSpc>
                <a:spcPct val="100000"/>
              </a:lnSpc>
              <a:spcBef>
                <a:spcPts val="95"/>
              </a:spcBef>
            </a:pP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100" dirty="0">
                <a:solidFill>
                  <a:srgbClr val="602177"/>
                </a:solidFill>
                <a:latin typeface="Calibri"/>
                <a:cs typeface="Calibri"/>
              </a:rPr>
              <a:t> </a:t>
            </a:r>
            <a:r>
              <a:rPr sz="2050" b="1" dirty="0">
                <a:solidFill>
                  <a:srgbClr val="602177"/>
                </a:solidFill>
                <a:latin typeface="Calibri"/>
                <a:cs typeface="Calibri"/>
              </a:rPr>
              <a:t>du</a:t>
            </a:r>
            <a:r>
              <a:rPr sz="2050" b="1" spc="100"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5" name="object 15">
            <a:extLst>
              <a:ext uri="{FF2B5EF4-FFF2-40B4-BE49-F238E27FC236}">
                <a16:creationId xmlns:a16="http://schemas.microsoft.com/office/drawing/2014/main" id="{4F4502E5-1F23-48E6-02B9-E8255364C05F}"/>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9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dirty="0">
                <a:solidFill>
                  <a:srgbClr val="602177"/>
                </a:solidFill>
                <a:latin typeface="Calibri"/>
                <a:cs typeface="Calibri"/>
              </a:rPr>
              <a:t>premier</a:t>
            </a:r>
            <a:r>
              <a:rPr sz="2050" b="1" spc="105" dirty="0">
                <a:solidFill>
                  <a:srgbClr val="602177"/>
                </a:solidFill>
                <a:latin typeface="Calibri"/>
                <a:cs typeface="Calibri"/>
              </a:rPr>
              <a:t> </a:t>
            </a:r>
            <a:r>
              <a:rPr sz="2050" b="1" dirty="0">
                <a:solidFill>
                  <a:srgbClr val="602177"/>
                </a:solidFill>
                <a:latin typeface="Calibri"/>
                <a:cs typeface="Calibri"/>
              </a:rPr>
              <a:t>“o”</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25" dirty="0">
                <a:solidFill>
                  <a:srgbClr val="602177"/>
                </a:solidFill>
                <a:latin typeface="Calibri"/>
                <a:cs typeface="Calibri"/>
              </a:rPr>
              <a:t>mot </a:t>
            </a:r>
            <a:r>
              <a:rPr sz="2050" b="1" dirty="0">
                <a:solidFill>
                  <a:srgbClr val="602177"/>
                </a:solidFill>
                <a:latin typeface="Calibri"/>
                <a:cs typeface="Calibri"/>
              </a:rPr>
              <a:t>microsoft</a:t>
            </a:r>
            <a:r>
              <a:rPr sz="2050" b="1" spc="275" dirty="0">
                <a:solidFill>
                  <a:srgbClr val="602177"/>
                </a:solidFill>
                <a:latin typeface="Calibri"/>
                <a:cs typeface="Calibri"/>
              </a:rPr>
              <a:t> </a:t>
            </a:r>
            <a:r>
              <a:rPr sz="2050" b="1" spc="-10" dirty="0">
                <a:solidFill>
                  <a:srgbClr val="602177"/>
                </a:solidFill>
                <a:latin typeface="Calibri"/>
                <a:cs typeface="Calibri"/>
              </a:rPr>
              <a:t>apparaît.</a:t>
            </a:r>
            <a:endParaRPr sz="2050" b="1">
              <a:latin typeface="Calibri"/>
              <a:cs typeface="Calibri"/>
            </a:endParaRPr>
          </a:p>
        </p:txBody>
      </p:sp>
      <p:sp>
        <p:nvSpPr>
          <p:cNvPr id="76" name="object 16">
            <a:extLst>
              <a:ext uri="{FF2B5EF4-FFF2-40B4-BE49-F238E27FC236}">
                <a16:creationId xmlns:a16="http://schemas.microsoft.com/office/drawing/2014/main" id="{34E02E87-C8F8-2019-C78F-DF20A3E5484A}"/>
              </a:ext>
            </a:extLst>
          </p:cNvPr>
          <p:cNvSpPr txBox="1"/>
          <p:nvPr/>
        </p:nvSpPr>
        <p:spPr>
          <a:xfrm>
            <a:off x="10596054" y="7823256"/>
            <a:ext cx="4325207"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a:latin typeface="Calibri"/>
              <a:cs typeface="Calibri"/>
            </a:endParaRPr>
          </a:p>
        </p:txBody>
      </p:sp>
      <p:sp>
        <p:nvSpPr>
          <p:cNvPr id="77" name="object 12">
            <a:extLst>
              <a:ext uri="{FF2B5EF4-FFF2-40B4-BE49-F238E27FC236}">
                <a16:creationId xmlns:a16="http://schemas.microsoft.com/office/drawing/2014/main" id="{8C53320B-7754-3ECB-FCC6-BA562801123C}"/>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78" name="object 13">
            <a:extLst>
              <a:ext uri="{FF2B5EF4-FFF2-40B4-BE49-F238E27FC236}">
                <a16:creationId xmlns:a16="http://schemas.microsoft.com/office/drawing/2014/main" id="{C77587E2-A92B-5CD4-89FF-B77343071E49}"/>
              </a:ext>
            </a:extLst>
          </p:cNvPr>
          <p:cNvSpPr txBox="1"/>
          <p:nvPr/>
        </p:nvSpPr>
        <p:spPr>
          <a:xfrm rot="20880000">
            <a:off x="6314310" y="5523216"/>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2" name="object 13">
            <a:extLst>
              <a:ext uri="{FF2B5EF4-FFF2-40B4-BE49-F238E27FC236}">
                <a16:creationId xmlns:a16="http://schemas.microsoft.com/office/drawing/2014/main" id="{7DE924EA-3634-E121-182F-C554F1CB059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56306481-4FC9-D1C2-C5F8-DC32AEB7951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C2E6BDFB-8FCF-9B0C-7214-36CCE51C632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ED504E17-2017-23A0-05AE-2552C6FF6E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1012D702-721B-73BA-2F79-5D6F17C767CD}"/>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36469E4B-2D98-BC95-E362-8EF285CDAA4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91C04232-8B5D-4E18-9F63-5D3715BD871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42FB196A-0370-044B-E352-7380E80965C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2FB3FD6B-4291-6CEA-4598-C0AC1DAE4B5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D2584BC8-6F35-520C-08B8-9DEAECFAAD1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9631FED7-A082-641D-1FD9-F2C13B1BEA4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C612D3FA-79AC-29C2-03EB-DECA1404B03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3A748E24-F396-77BF-0A6F-70E922C61DFA}"/>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C0490814-A3D5-385E-4DA0-A228694236CF}"/>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D2774B94-EC42-CE6C-A8B9-9B89E8434DF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CB13ADD7-685F-090B-10AE-F57487F03E0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EBAC2A5B-BADD-F443-315E-FE5367EB686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E93879B4-599C-0B7B-60C9-971FAEF95B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2E3D5AF0-F08B-5A39-797D-8682BE73976E}"/>
                </a:ext>
              </a:extLst>
            </p:cNvPr>
            <p:cNvPicPr/>
            <p:nvPr/>
          </p:nvPicPr>
          <p:blipFill>
            <a:blip r:embed="rId3" cstate="print"/>
            <a:stretch>
              <a:fillRect/>
            </a:stretch>
          </p:blipFill>
          <p:spPr>
            <a:xfrm>
              <a:off x="1053186" y="817802"/>
              <a:ext cx="90720" cy="160403"/>
            </a:xfrm>
            <a:prstGeom prst="rect">
              <a:avLst/>
            </a:prstGeom>
          </p:spPr>
        </p:pic>
      </p:grpSp>
    </p:spTree>
    <p:extLst>
      <p:ext uri="{BB962C8B-B14F-4D97-AF65-F5344CB8AC3E}">
        <p14:creationId xmlns:p14="http://schemas.microsoft.com/office/powerpoint/2010/main" val="2917256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27353" y="1567155"/>
            <a:ext cx="10234706" cy="8937696"/>
            <a:chOff x="2527353" y="1567155"/>
            <a:chExt cx="10234706" cy="8937696"/>
          </a:xfrm>
        </p:grpSpPr>
        <p:sp>
          <p:nvSpPr>
            <p:cNvPr id="4" name="object 4"/>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grpSp>
      <p:sp>
        <p:nvSpPr>
          <p:cNvPr id="54" name="object 2">
            <a:extLst>
              <a:ext uri="{FF2B5EF4-FFF2-40B4-BE49-F238E27FC236}">
                <a16:creationId xmlns:a16="http://schemas.microsoft.com/office/drawing/2014/main" id="{1BFB85E1-5A7C-91EE-B917-F4BFB6DF4AC6}"/>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4B5135FB-A708-BFF5-C5D0-37A74EAD7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7" name="object 77">
            <a:extLst>
              <a:ext uri="{FF2B5EF4-FFF2-40B4-BE49-F238E27FC236}">
                <a16:creationId xmlns:a16="http://schemas.microsoft.com/office/drawing/2014/main" id="{9D5A6044-E055-63FF-FECD-AB0872BE71B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32BBFD49-A578-D254-5A12-E8628CC55DE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094F135D-508F-16BF-3760-7E6327D4A5A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446E28A5-AA69-EC86-0679-325B02205DE9}"/>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162EF3BF-E678-FDA0-0EBD-924EF706669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CCBD4496-E14F-8750-63DB-C3E30C24BBA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AEA2F914-3F42-3DE0-DBC5-BC108726BF0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732F93F8-2468-EB8C-7713-1170464C668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2F454051-6D4D-0B83-DFA1-63E3EE42C8B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2C5DDC6C-2D2E-C238-B0C7-5E199FBB0DC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AB7B3CEA-0141-ED45-7A88-F89CE105D20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698E75F0-99FB-B4A0-4223-E85E404D38B4}"/>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8259E491-495F-7412-9A2F-8370B02602E4}"/>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56C3A2B9-6AB5-69E2-842B-3376E65B7A1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382F9F22-FD64-DBCE-51F3-549487126F3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67935EBE-8BE6-F0C5-2901-309E065CF94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7CB8EAE9-604C-367A-6138-E30FBCD3250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3961D37-AD14-555F-C3C7-1364B3C9731A}"/>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4">
            <a:extLst>
              <a:ext uri="{FF2B5EF4-FFF2-40B4-BE49-F238E27FC236}">
                <a16:creationId xmlns:a16="http://schemas.microsoft.com/office/drawing/2014/main" id="{A0B3CA4D-A151-0CF7-EA73-F25FA1BEFB03}"/>
              </a:ext>
            </a:extLst>
          </p:cNvPr>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grpSp>
        <p:nvGrpSpPr>
          <p:cNvPr id="3" name="object 3"/>
          <p:cNvGrpSpPr/>
          <p:nvPr/>
        </p:nvGrpSpPr>
        <p:grpSpPr>
          <a:xfrm>
            <a:off x="2527353" y="1672640"/>
            <a:ext cx="10106580" cy="8629433"/>
            <a:chOff x="2527353" y="1672640"/>
            <a:chExt cx="10106580" cy="8629433"/>
          </a:xfrm>
        </p:grpSpPr>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sp>
          <p:nvSpPr>
            <p:cNvPr id="16" name="object 16"/>
            <p:cNvSpPr/>
            <p:nvPr/>
          </p:nvSpPr>
          <p:spPr>
            <a:xfrm>
              <a:off x="3572672" y="3985003"/>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7" name="object 17"/>
          <p:cNvSpPr txBox="1"/>
          <p:nvPr/>
        </p:nvSpPr>
        <p:spPr>
          <a:xfrm>
            <a:off x="1668083" y="6986623"/>
            <a:ext cx="5697335"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a:latin typeface="Calibri"/>
              <a:cs typeface="Calibri"/>
            </a:endParaRPr>
          </a:p>
        </p:txBody>
      </p:sp>
      <p:sp>
        <p:nvSpPr>
          <p:cNvPr id="18" name="object 18"/>
          <p:cNvSpPr txBox="1"/>
          <p:nvPr/>
        </p:nvSpPr>
        <p:spPr>
          <a:xfrm rot="20880000">
            <a:off x="3953660" y="4450335"/>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7" name="object 2">
            <a:extLst>
              <a:ext uri="{FF2B5EF4-FFF2-40B4-BE49-F238E27FC236}">
                <a16:creationId xmlns:a16="http://schemas.microsoft.com/office/drawing/2014/main" id="{9612A2CC-FCFD-7943-0705-82110449CDB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E360DB3A-9702-2F04-0707-D6B14EF2503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657BC491-C6FF-3571-1322-ACE24AB4E3F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7" name="object 32">
            <a:extLst>
              <a:ext uri="{FF2B5EF4-FFF2-40B4-BE49-F238E27FC236}">
                <a16:creationId xmlns:a16="http://schemas.microsoft.com/office/drawing/2014/main" id="{9EA856D3-E087-BFA1-3D03-65721FE8F8A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3A836CA3-543C-B284-BE13-E2ED6B9706C1}"/>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FC69E24E-7DD6-245B-76CF-AA2287FF7B3C}"/>
              </a:ext>
            </a:extLst>
          </p:cNvPr>
          <p:cNvPicPr/>
          <p:nvPr/>
        </p:nvPicPr>
        <p:blipFill>
          <a:blip r:embed="rId6"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FF652770-6ACB-EC71-4252-2C2CD03E2F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F06C482D-6167-500C-57A9-89058A0B81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DB85FE5B-0F35-9918-C854-5440EA57059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833E3DD7-1E67-9F74-AADD-5F0DBA402BC2}"/>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1344A523-7263-8903-EC43-812D72242D8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61FF32FB-C6D7-E620-334A-25B2B1E688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2471A547-6449-2EEB-F399-6D5A785AF62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9AA26C8F-C79C-416A-578C-BB26278147E0}"/>
              </a:ext>
            </a:extLst>
          </p:cNvPr>
          <p:cNvPicPr/>
          <p:nvPr/>
        </p:nvPicPr>
        <p:blipFill>
          <a:blip r:embed="rId7"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F84C0EB5-B350-51D5-5841-E7D942021DE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C9F624BE-D36E-6ED0-C39D-207C5F4EDE8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1F34633D-1B05-65C9-39CA-8F470F677E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B33516D-D503-1817-604A-34C43C6C2DE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1DC4B3F1-C0D5-4197-23BD-BC32316CF91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0E0BC86-9A13-8719-A3E4-F5130FA61DD6}"/>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38260"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sp>
        <p:nvSpPr>
          <p:cNvPr id="3" name="object 3"/>
          <p:cNvSpPr/>
          <p:nvPr/>
        </p:nvSpPr>
        <p:spPr>
          <a:xfrm>
            <a:off x="10639542"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grpSp>
        <p:nvGrpSpPr>
          <p:cNvPr id="4" name="object 4"/>
          <p:cNvGrpSpPr/>
          <p:nvPr/>
        </p:nvGrpSpPr>
        <p:grpSpPr>
          <a:xfrm>
            <a:off x="4001335" y="2529120"/>
            <a:ext cx="1630045" cy="1746249"/>
            <a:chOff x="4001335" y="2529120"/>
            <a:chExt cx="1630045" cy="1746249"/>
          </a:xfrm>
        </p:grpSpPr>
        <p:sp>
          <p:nvSpPr>
            <p:cNvPr id="5" name="object 5"/>
            <p:cNvSpPr/>
            <p:nvPr/>
          </p:nvSpPr>
          <p:spPr>
            <a:xfrm>
              <a:off x="4303686" y="2529120"/>
              <a:ext cx="1003547" cy="979759"/>
            </a:xfrm>
            <a:custGeom>
              <a:avLst/>
              <a:gdLst>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3547" h="979758">
                  <a:moveTo>
                    <a:pt x="488991" y="0"/>
                  </a:moveTo>
                  <a:lnTo>
                    <a:pt x="455987" y="9970"/>
                  </a:lnTo>
                  <a:lnTo>
                    <a:pt x="430343" y="38865"/>
                  </a:lnTo>
                  <a:lnTo>
                    <a:pt x="9353" y="862782"/>
                  </a:lnTo>
                  <a:lnTo>
                    <a:pt x="0" y="902974"/>
                  </a:lnTo>
                  <a:lnTo>
                    <a:pt x="9278" y="940748"/>
                  </a:lnTo>
                  <a:lnTo>
                    <a:pt x="33461" y="968784"/>
                  </a:lnTo>
                  <a:lnTo>
                    <a:pt x="68826" y="979758"/>
                  </a:lnTo>
                  <a:lnTo>
                    <a:pt x="934705" y="979758"/>
                  </a:lnTo>
                  <a:lnTo>
                    <a:pt x="970460" y="968528"/>
                  </a:lnTo>
                  <a:lnTo>
                    <a:pt x="994665" y="939929"/>
                  </a:lnTo>
                  <a:lnTo>
                    <a:pt x="1003547" y="901596"/>
                  </a:lnTo>
                  <a:lnTo>
                    <a:pt x="994890" y="867331"/>
                  </a:lnTo>
                  <a:cubicBezTo>
                    <a:pt x="837518" y="867331"/>
                    <a:pt x="677765" y="838756"/>
                    <a:pt x="522774" y="867331"/>
                  </a:cubicBezTo>
                  <a:lnTo>
                    <a:pt x="508946" y="866211"/>
                  </a:lnTo>
                  <a:lnTo>
                    <a:pt x="468345" y="843997"/>
                  </a:lnTo>
                  <a:lnTo>
                    <a:pt x="458657" y="827281"/>
                  </a:lnTo>
                  <a:lnTo>
                    <a:pt x="457672" y="826391"/>
                  </a:lnTo>
                  <a:cubicBezTo>
                    <a:pt x="457135" y="816412"/>
                    <a:pt x="456597" y="806433"/>
                    <a:pt x="456060" y="796454"/>
                  </a:cubicBezTo>
                  <a:cubicBezTo>
                    <a:pt x="456188" y="793212"/>
                    <a:pt x="456317" y="789969"/>
                    <a:pt x="456445" y="786727"/>
                  </a:cubicBezTo>
                  <a:lnTo>
                    <a:pt x="457366" y="777147"/>
                  </a:lnTo>
                  <a:lnTo>
                    <a:pt x="481064" y="737880"/>
                  </a:lnTo>
                  <a:lnTo>
                    <a:pt x="486478" y="733828"/>
                  </a:lnTo>
                  <a:lnTo>
                    <a:pt x="492917" y="731608"/>
                  </a:lnTo>
                  <a:lnTo>
                    <a:pt x="510138" y="727359"/>
                  </a:lnTo>
                  <a:cubicBezTo>
                    <a:pt x="647120" y="727359"/>
                    <a:pt x="803153" y="779746"/>
                    <a:pt x="921084" y="727359"/>
                  </a:cubicBezTo>
                  <a:lnTo>
                    <a:pt x="897112" y="682960"/>
                  </a:lnTo>
                  <a:cubicBezTo>
                    <a:pt x="745468" y="594854"/>
                    <a:pt x="627160" y="682960"/>
                    <a:pt x="492184" y="682960"/>
                  </a:cubicBezTo>
                  <a:lnTo>
                    <a:pt x="488300" y="680353"/>
                  </a:lnTo>
                  <a:lnTo>
                    <a:pt x="479004" y="674945"/>
                  </a:lnTo>
                  <a:lnTo>
                    <a:pt x="458112" y="642564"/>
                  </a:lnTo>
                  <a:lnTo>
                    <a:pt x="447275" y="545561"/>
                  </a:lnTo>
                  <a:lnTo>
                    <a:pt x="445435" y="523850"/>
                  </a:lnTo>
                  <a:lnTo>
                    <a:pt x="443770" y="502126"/>
                  </a:lnTo>
                  <a:cubicBezTo>
                    <a:pt x="443331" y="494878"/>
                    <a:pt x="442893" y="487629"/>
                    <a:pt x="442454" y="480381"/>
                  </a:cubicBezTo>
                  <a:lnTo>
                    <a:pt x="441662" y="458611"/>
                  </a:lnTo>
                  <a:cubicBezTo>
                    <a:pt x="441307" y="451774"/>
                    <a:pt x="440951" y="444937"/>
                    <a:pt x="440596" y="438100"/>
                  </a:cubicBezTo>
                  <a:cubicBezTo>
                    <a:pt x="440292" y="431172"/>
                    <a:pt x="439989" y="424243"/>
                    <a:pt x="439685" y="417315"/>
                  </a:cubicBezTo>
                  <a:cubicBezTo>
                    <a:pt x="439495" y="410322"/>
                    <a:pt x="439304" y="403329"/>
                    <a:pt x="439114" y="396336"/>
                  </a:cubicBezTo>
                  <a:lnTo>
                    <a:pt x="439132" y="359346"/>
                  </a:lnTo>
                  <a:lnTo>
                    <a:pt x="441369" y="313192"/>
                  </a:lnTo>
                  <a:lnTo>
                    <a:pt x="456196" y="274868"/>
                  </a:lnTo>
                  <a:lnTo>
                    <a:pt x="481868" y="263945"/>
                  </a:lnTo>
                  <a:lnTo>
                    <a:pt x="490161" y="263075"/>
                  </a:lnTo>
                  <a:lnTo>
                    <a:pt x="498269" y="262036"/>
                  </a:lnTo>
                  <a:lnTo>
                    <a:pt x="506111" y="260921"/>
                  </a:lnTo>
                  <a:lnTo>
                    <a:pt x="509859" y="260722"/>
                  </a:lnTo>
                  <a:lnTo>
                    <a:pt x="517559" y="259140"/>
                  </a:lnTo>
                  <a:cubicBezTo>
                    <a:pt x="567797" y="259140"/>
                    <a:pt x="606130" y="297241"/>
                    <a:pt x="668273" y="259140"/>
                  </a:cubicBezTo>
                  <a:lnTo>
                    <a:pt x="548455" y="37231"/>
                  </a:lnTo>
                  <a:lnTo>
                    <a:pt x="522199" y="9053"/>
                  </a:lnTo>
                  <a:lnTo>
                    <a:pt x="488991" y="0"/>
                  </a:lnTo>
                  <a:close/>
                </a:path>
                <a:path w="1003547" h="979758">
                  <a:moveTo>
                    <a:pt x="921084" y="727359"/>
                  </a:moveTo>
                  <a:lnTo>
                    <a:pt x="510138" y="727359"/>
                  </a:lnTo>
                  <a:lnTo>
                    <a:pt x="526029" y="727841"/>
                  </a:lnTo>
                  <a:lnTo>
                    <a:pt x="540770" y="733134"/>
                  </a:lnTo>
                  <a:lnTo>
                    <a:pt x="566355" y="761943"/>
                  </a:lnTo>
                  <a:lnTo>
                    <a:pt x="573606" y="801397"/>
                  </a:lnTo>
                  <a:cubicBezTo>
                    <a:pt x="573761" y="804746"/>
                    <a:pt x="573917" y="808094"/>
                    <a:pt x="574072" y="811443"/>
                  </a:cubicBezTo>
                  <a:lnTo>
                    <a:pt x="565089" y="848625"/>
                  </a:lnTo>
                  <a:lnTo>
                    <a:pt x="522774" y="867331"/>
                  </a:lnTo>
                  <a:cubicBezTo>
                    <a:pt x="595594" y="867410"/>
                    <a:pt x="670794" y="860345"/>
                    <a:pt x="743614" y="860424"/>
                  </a:cubicBezTo>
                  <a:cubicBezTo>
                    <a:pt x="829755" y="922257"/>
                    <a:pt x="911131" y="865029"/>
                    <a:pt x="994890" y="867331"/>
                  </a:cubicBezTo>
                  <a:lnTo>
                    <a:pt x="993331" y="861164"/>
                  </a:lnTo>
                  <a:lnTo>
                    <a:pt x="921084" y="727359"/>
                  </a:lnTo>
                  <a:close/>
                </a:path>
                <a:path w="1003547" h="979758">
                  <a:moveTo>
                    <a:pt x="668273" y="259140"/>
                  </a:moveTo>
                  <a:lnTo>
                    <a:pt x="517559" y="259140"/>
                  </a:lnTo>
                  <a:lnTo>
                    <a:pt x="524270" y="260422"/>
                  </a:lnTo>
                  <a:lnTo>
                    <a:pt x="530215" y="263854"/>
                  </a:lnTo>
                  <a:lnTo>
                    <a:pt x="551927" y="302156"/>
                  </a:lnTo>
                  <a:lnTo>
                    <a:pt x="558227" y="359760"/>
                  </a:lnTo>
                  <a:lnTo>
                    <a:pt x="559870" y="381496"/>
                  </a:lnTo>
                  <a:lnTo>
                    <a:pt x="561617" y="403377"/>
                  </a:lnTo>
                  <a:lnTo>
                    <a:pt x="562328" y="413898"/>
                  </a:lnTo>
                  <a:lnTo>
                    <a:pt x="564099" y="434913"/>
                  </a:lnTo>
                  <a:cubicBezTo>
                    <a:pt x="564336" y="438418"/>
                    <a:pt x="564574" y="441923"/>
                    <a:pt x="564811" y="445428"/>
                  </a:cubicBezTo>
                  <a:lnTo>
                    <a:pt x="570339" y="548347"/>
                  </a:lnTo>
                  <a:cubicBezTo>
                    <a:pt x="570413" y="551625"/>
                    <a:pt x="570486" y="554904"/>
                    <a:pt x="570560" y="558182"/>
                  </a:cubicBezTo>
                  <a:cubicBezTo>
                    <a:pt x="570488" y="561470"/>
                    <a:pt x="570415" y="564757"/>
                    <a:pt x="570343" y="568045"/>
                  </a:cubicBezTo>
                  <a:cubicBezTo>
                    <a:pt x="570213" y="571337"/>
                    <a:pt x="570082" y="574628"/>
                    <a:pt x="569952" y="577920"/>
                  </a:cubicBezTo>
                  <a:cubicBezTo>
                    <a:pt x="569851" y="581210"/>
                    <a:pt x="569749" y="584501"/>
                    <a:pt x="569648" y="587791"/>
                  </a:cubicBezTo>
                  <a:cubicBezTo>
                    <a:pt x="570049" y="595274"/>
                    <a:pt x="570451" y="602757"/>
                    <a:pt x="570852" y="610240"/>
                  </a:cubicBezTo>
                  <a:cubicBezTo>
                    <a:pt x="570741" y="612640"/>
                    <a:pt x="570629" y="615040"/>
                    <a:pt x="570518" y="617440"/>
                  </a:cubicBezTo>
                  <a:lnTo>
                    <a:pt x="570107" y="624822"/>
                  </a:lnTo>
                  <a:cubicBezTo>
                    <a:pt x="569912" y="627286"/>
                    <a:pt x="569718" y="629750"/>
                    <a:pt x="569523" y="632214"/>
                  </a:cubicBezTo>
                  <a:cubicBezTo>
                    <a:pt x="569237" y="634624"/>
                    <a:pt x="568950" y="637033"/>
                    <a:pt x="568664" y="639443"/>
                  </a:cubicBezTo>
                  <a:lnTo>
                    <a:pt x="568025" y="645108"/>
                  </a:lnTo>
                  <a:lnTo>
                    <a:pt x="538717" y="675767"/>
                  </a:lnTo>
                  <a:lnTo>
                    <a:pt x="510344" y="680725"/>
                  </a:lnTo>
                  <a:lnTo>
                    <a:pt x="500603" y="682510"/>
                  </a:lnTo>
                  <a:lnTo>
                    <a:pt x="492184" y="682960"/>
                  </a:lnTo>
                  <a:lnTo>
                    <a:pt x="897112" y="682960"/>
                  </a:lnTo>
                  <a:lnTo>
                    <a:pt x="668273" y="259140"/>
                  </a:lnTo>
                  <a:close/>
                </a:path>
              </a:pathLst>
            </a:custGeom>
            <a:solidFill>
              <a:srgbClr val="7C2D9B"/>
            </a:solidFill>
          </p:spPr>
          <p:txBody>
            <a:bodyPr wrap="square" lIns="0" tIns="0" rIns="0" bIns="0" rtlCol="0"/>
            <a:lstStyle/>
            <a:p>
              <a:endParaRPr dirty="0"/>
            </a:p>
          </p:txBody>
        </p:sp>
        <p:sp>
          <p:nvSpPr>
            <p:cNvPr id="6" name="object 6"/>
            <p:cNvSpPr/>
            <p:nvPr/>
          </p:nvSpPr>
          <p:spPr>
            <a:xfrm>
              <a:off x="4315095" y="2546767"/>
              <a:ext cx="1003935" cy="979805"/>
            </a:xfrm>
            <a:custGeom>
              <a:avLst/>
              <a:gdLst/>
              <a:ahLst/>
              <a:cxnLst/>
              <a:rect l="l" t="t" r="r" b="b"/>
              <a:pathLst>
                <a:path w="1003935" h="979804">
                  <a:moveTo>
                    <a:pt x="993331" y="861164"/>
                  </a:moveTo>
                  <a:lnTo>
                    <a:pt x="548455" y="37231"/>
                  </a:lnTo>
                  <a:lnTo>
                    <a:pt x="522199" y="9053"/>
                  </a:lnTo>
                  <a:lnTo>
                    <a:pt x="488991" y="0"/>
                  </a:lnTo>
                  <a:lnTo>
                    <a:pt x="455987" y="9970"/>
                  </a:lnTo>
                  <a:lnTo>
                    <a:pt x="430343" y="38865"/>
                  </a:lnTo>
                  <a:lnTo>
                    <a:pt x="9351" y="862787"/>
                  </a:lnTo>
                  <a:lnTo>
                    <a:pt x="0" y="902974"/>
                  </a:lnTo>
                  <a:lnTo>
                    <a:pt x="9278" y="940748"/>
                  </a:lnTo>
                  <a:lnTo>
                    <a:pt x="33461" y="968784"/>
                  </a:lnTo>
                  <a:lnTo>
                    <a:pt x="68826" y="979758"/>
                  </a:lnTo>
                  <a:lnTo>
                    <a:pt x="934705" y="979758"/>
                  </a:lnTo>
                  <a:lnTo>
                    <a:pt x="970460" y="968528"/>
                  </a:lnTo>
                  <a:lnTo>
                    <a:pt x="994665" y="939929"/>
                  </a:lnTo>
                  <a:lnTo>
                    <a:pt x="1003547" y="901596"/>
                  </a:lnTo>
                  <a:lnTo>
                    <a:pt x="993331" y="861164"/>
                  </a:lnTo>
                  <a:close/>
                </a:path>
                <a:path w="1003935" h="979804">
                  <a:moveTo>
                    <a:pt x="441662" y="458611"/>
                  </a:moveTo>
                  <a:lnTo>
                    <a:pt x="440596" y="438100"/>
                  </a:lnTo>
                  <a:lnTo>
                    <a:pt x="439685" y="417315"/>
                  </a:lnTo>
                  <a:lnTo>
                    <a:pt x="439114" y="396336"/>
                  </a:lnTo>
                  <a:lnTo>
                    <a:pt x="439066" y="375242"/>
                  </a:lnTo>
                  <a:lnTo>
                    <a:pt x="439121" y="359760"/>
                  </a:lnTo>
                  <a:lnTo>
                    <a:pt x="441369" y="313192"/>
                  </a:lnTo>
                  <a:lnTo>
                    <a:pt x="456196" y="274868"/>
                  </a:lnTo>
                  <a:lnTo>
                    <a:pt x="481868" y="263945"/>
                  </a:lnTo>
                  <a:lnTo>
                    <a:pt x="490161" y="263075"/>
                  </a:lnTo>
                  <a:lnTo>
                    <a:pt x="498269" y="262036"/>
                  </a:lnTo>
                  <a:lnTo>
                    <a:pt x="506111" y="260921"/>
                  </a:lnTo>
                  <a:lnTo>
                    <a:pt x="507985" y="260827"/>
                  </a:lnTo>
                  <a:lnTo>
                    <a:pt x="508927" y="260774"/>
                  </a:lnTo>
                  <a:lnTo>
                    <a:pt x="509859" y="260722"/>
                  </a:lnTo>
                  <a:lnTo>
                    <a:pt x="517559" y="259140"/>
                  </a:lnTo>
                  <a:lnTo>
                    <a:pt x="524270" y="260422"/>
                  </a:lnTo>
                  <a:lnTo>
                    <a:pt x="548259" y="290098"/>
                  </a:lnTo>
                  <a:lnTo>
                    <a:pt x="556337" y="337029"/>
                  </a:lnTo>
                  <a:lnTo>
                    <a:pt x="559870" y="381496"/>
                  </a:lnTo>
                  <a:lnTo>
                    <a:pt x="561617" y="403377"/>
                  </a:lnTo>
                  <a:lnTo>
                    <a:pt x="562328" y="413898"/>
                  </a:lnTo>
                  <a:lnTo>
                    <a:pt x="563214" y="424407"/>
                  </a:lnTo>
                  <a:lnTo>
                    <a:pt x="564099" y="434913"/>
                  </a:lnTo>
                  <a:lnTo>
                    <a:pt x="564811" y="445428"/>
                  </a:lnTo>
                  <a:lnTo>
                    <a:pt x="566206" y="471376"/>
                  </a:lnTo>
                  <a:lnTo>
                    <a:pt x="567594" y="497237"/>
                  </a:lnTo>
                  <a:lnTo>
                    <a:pt x="568973" y="522923"/>
                  </a:lnTo>
                  <a:lnTo>
                    <a:pt x="570339" y="548347"/>
                  </a:lnTo>
                  <a:lnTo>
                    <a:pt x="570560" y="558182"/>
                  </a:lnTo>
                  <a:lnTo>
                    <a:pt x="570343" y="568045"/>
                  </a:lnTo>
                  <a:lnTo>
                    <a:pt x="569952" y="577920"/>
                  </a:lnTo>
                  <a:lnTo>
                    <a:pt x="569648" y="587791"/>
                  </a:lnTo>
                  <a:lnTo>
                    <a:pt x="570046" y="595267"/>
                  </a:lnTo>
                  <a:lnTo>
                    <a:pt x="570454" y="602753"/>
                  </a:lnTo>
                  <a:lnTo>
                    <a:pt x="570852" y="610240"/>
                  </a:lnTo>
                  <a:lnTo>
                    <a:pt x="570518" y="617440"/>
                  </a:lnTo>
                  <a:lnTo>
                    <a:pt x="570107" y="624822"/>
                  </a:lnTo>
                  <a:lnTo>
                    <a:pt x="569523" y="632214"/>
                  </a:lnTo>
                  <a:lnTo>
                    <a:pt x="568664" y="639443"/>
                  </a:lnTo>
                  <a:lnTo>
                    <a:pt x="568025" y="645108"/>
                  </a:lnTo>
                  <a:lnTo>
                    <a:pt x="538717" y="675767"/>
                  </a:lnTo>
                  <a:lnTo>
                    <a:pt x="510344" y="680725"/>
                  </a:lnTo>
                  <a:lnTo>
                    <a:pt x="500603" y="682510"/>
                  </a:lnTo>
                  <a:lnTo>
                    <a:pt x="496865" y="682709"/>
                  </a:lnTo>
                  <a:lnTo>
                    <a:pt x="492184" y="682960"/>
                  </a:lnTo>
                  <a:lnTo>
                    <a:pt x="488300" y="680353"/>
                  </a:lnTo>
                  <a:lnTo>
                    <a:pt x="459452" y="649998"/>
                  </a:lnTo>
                  <a:lnTo>
                    <a:pt x="458269" y="645370"/>
                  </a:lnTo>
                  <a:lnTo>
                    <a:pt x="458112" y="642564"/>
                  </a:lnTo>
                  <a:lnTo>
                    <a:pt x="455401" y="618226"/>
                  </a:lnTo>
                  <a:lnTo>
                    <a:pt x="452697" y="594066"/>
                  </a:lnTo>
                  <a:lnTo>
                    <a:pt x="449992" y="569905"/>
                  </a:lnTo>
                  <a:lnTo>
                    <a:pt x="447275" y="545561"/>
                  </a:lnTo>
                  <a:lnTo>
                    <a:pt x="445435" y="523850"/>
                  </a:lnTo>
                  <a:lnTo>
                    <a:pt x="443770" y="502126"/>
                  </a:lnTo>
                  <a:lnTo>
                    <a:pt x="442454" y="480381"/>
                  </a:lnTo>
                  <a:lnTo>
                    <a:pt x="441662" y="458611"/>
                  </a:lnTo>
                  <a:close/>
                </a:path>
              </a:pathLst>
            </a:custGeom>
            <a:ln w="48532">
              <a:solidFill>
                <a:srgbClr val="602177"/>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746889" y="3249861"/>
              <a:ext cx="166544" cy="188505"/>
            </a:xfrm>
            <a:prstGeom prst="rect">
              <a:avLst/>
            </a:prstGeom>
          </p:spPr>
        </p:pic>
        <p:sp>
          <p:nvSpPr>
            <p:cNvPr id="8" name="object 8"/>
            <p:cNvSpPr/>
            <p:nvPr/>
          </p:nvSpPr>
          <p:spPr>
            <a:xfrm>
              <a:off x="4019893" y="2809537"/>
              <a:ext cx="1586230" cy="924560"/>
            </a:xfrm>
            <a:custGeom>
              <a:avLst/>
              <a:gdLst/>
              <a:ahLst/>
              <a:cxnLst/>
              <a:rect l="l" t="t" r="r" b="b"/>
              <a:pathLst>
                <a:path w="1586229" h="924560">
                  <a:moveTo>
                    <a:pt x="607148" y="0"/>
                  </a:moveTo>
                  <a:lnTo>
                    <a:pt x="56210" y="0"/>
                  </a:lnTo>
                  <a:lnTo>
                    <a:pt x="0" y="67462"/>
                  </a:lnTo>
                  <a:lnTo>
                    <a:pt x="0" y="924229"/>
                  </a:lnTo>
                  <a:lnTo>
                    <a:pt x="114681" y="924229"/>
                  </a:lnTo>
                  <a:lnTo>
                    <a:pt x="114681" y="112433"/>
                  </a:lnTo>
                  <a:lnTo>
                    <a:pt x="539686" y="112433"/>
                  </a:lnTo>
                  <a:lnTo>
                    <a:pt x="607148" y="0"/>
                  </a:lnTo>
                  <a:close/>
                </a:path>
                <a:path w="1586229" h="924560">
                  <a:moveTo>
                    <a:pt x="1586039" y="67462"/>
                  </a:moveTo>
                  <a:lnTo>
                    <a:pt x="1529816" y="0"/>
                  </a:lnTo>
                  <a:lnTo>
                    <a:pt x="978877" y="0"/>
                  </a:lnTo>
                  <a:lnTo>
                    <a:pt x="1046340" y="112433"/>
                  </a:lnTo>
                  <a:lnTo>
                    <a:pt x="1471345" y="112433"/>
                  </a:lnTo>
                  <a:lnTo>
                    <a:pt x="1471345" y="924229"/>
                  </a:lnTo>
                  <a:lnTo>
                    <a:pt x="1586039" y="924229"/>
                  </a:lnTo>
                  <a:lnTo>
                    <a:pt x="1586039" y="67462"/>
                  </a:lnTo>
                  <a:close/>
                </a:path>
              </a:pathLst>
            </a:custGeom>
            <a:solidFill>
              <a:srgbClr val="7C2D9B"/>
            </a:solidFill>
          </p:spPr>
          <p:txBody>
            <a:bodyPr wrap="square" lIns="0" tIns="0" rIns="0" bIns="0" rtlCol="0"/>
            <a:lstStyle/>
            <a:p>
              <a:endParaRPr/>
            </a:p>
          </p:txBody>
        </p:sp>
        <p:sp>
          <p:nvSpPr>
            <p:cNvPr id="9" name="object 9"/>
            <p:cNvSpPr/>
            <p:nvPr/>
          </p:nvSpPr>
          <p:spPr>
            <a:xfrm>
              <a:off x="4001335" y="2784389"/>
              <a:ext cx="1630045" cy="1490980"/>
            </a:xfrm>
            <a:custGeom>
              <a:avLst/>
              <a:gdLst/>
              <a:ahLst/>
              <a:cxnLst/>
              <a:rect l="l" t="t" r="r" b="b"/>
              <a:pathLst>
                <a:path w="1630045" h="1490979">
                  <a:moveTo>
                    <a:pt x="1112304" y="1490509"/>
                  </a:moveTo>
                  <a:lnTo>
                    <a:pt x="1104759" y="1490509"/>
                  </a:lnTo>
                  <a:lnTo>
                    <a:pt x="1110749" y="1490719"/>
                  </a:lnTo>
                  <a:lnTo>
                    <a:pt x="1112304" y="1490509"/>
                  </a:lnTo>
                  <a:close/>
                </a:path>
                <a:path w="1630045" h="1490979">
                  <a:moveTo>
                    <a:pt x="951885" y="1175168"/>
                  </a:moveTo>
                  <a:lnTo>
                    <a:pt x="677223" y="1175168"/>
                  </a:lnTo>
                  <a:lnTo>
                    <a:pt x="660691" y="1207003"/>
                  </a:lnTo>
                  <a:lnTo>
                    <a:pt x="641402" y="1235853"/>
                  </a:lnTo>
                  <a:lnTo>
                    <a:pt x="596314" y="1287060"/>
                  </a:lnTo>
                  <a:lnTo>
                    <a:pt x="560764" y="1312713"/>
                  </a:lnTo>
                  <a:lnTo>
                    <a:pt x="546316" y="1318368"/>
                  </a:lnTo>
                  <a:lnTo>
                    <a:pt x="521625" y="1330299"/>
                  </a:lnTo>
                  <a:lnTo>
                    <a:pt x="503533" y="1348029"/>
                  </a:lnTo>
                  <a:lnTo>
                    <a:pt x="492095" y="1370994"/>
                  </a:lnTo>
                  <a:lnTo>
                    <a:pt x="487365" y="1398627"/>
                  </a:lnTo>
                  <a:lnTo>
                    <a:pt x="486992" y="1411059"/>
                  </a:lnTo>
                  <a:lnTo>
                    <a:pt x="487009" y="1448406"/>
                  </a:lnTo>
                  <a:lnTo>
                    <a:pt x="488650" y="1469899"/>
                  </a:lnTo>
                  <a:lnTo>
                    <a:pt x="494972" y="1482720"/>
                  </a:lnTo>
                  <a:lnTo>
                    <a:pt x="508071" y="1488915"/>
                  </a:lnTo>
                  <a:lnTo>
                    <a:pt x="530044" y="1490530"/>
                  </a:lnTo>
                  <a:lnTo>
                    <a:pt x="1112304" y="1490509"/>
                  </a:lnTo>
                  <a:lnTo>
                    <a:pt x="1142434" y="1461756"/>
                  </a:lnTo>
                  <a:lnTo>
                    <a:pt x="1142494" y="1448406"/>
                  </a:lnTo>
                  <a:lnTo>
                    <a:pt x="1142414" y="1411059"/>
                  </a:lnTo>
                  <a:lnTo>
                    <a:pt x="1135708" y="1366744"/>
                  </a:lnTo>
                  <a:lnTo>
                    <a:pt x="1098973" y="1324612"/>
                  </a:lnTo>
                  <a:lnTo>
                    <a:pt x="1061044" y="1312284"/>
                  </a:lnTo>
                  <a:lnTo>
                    <a:pt x="1057850" y="1309426"/>
                  </a:lnTo>
                  <a:lnTo>
                    <a:pt x="1027175" y="1280364"/>
                  </a:lnTo>
                  <a:lnTo>
                    <a:pt x="998757" y="1249027"/>
                  </a:lnTo>
                  <a:lnTo>
                    <a:pt x="973395" y="1214325"/>
                  </a:lnTo>
                  <a:lnTo>
                    <a:pt x="951885" y="1175168"/>
                  </a:lnTo>
                  <a:close/>
                </a:path>
                <a:path w="1630045" h="1490979">
                  <a:moveTo>
                    <a:pt x="170743" y="0"/>
                  </a:moveTo>
                  <a:lnTo>
                    <a:pt x="109984" y="408"/>
                  </a:lnTo>
                  <a:lnTo>
                    <a:pt x="67043" y="9914"/>
                  </a:lnTo>
                  <a:lnTo>
                    <a:pt x="32130" y="34184"/>
                  </a:lnTo>
                  <a:lnTo>
                    <a:pt x="8663" y="69673"/>
                  </a:lnTo>
                  <a:lnTo>
                    <a:pt x="60" y="112834"/>
                  </a:lnTo>
                  <a:lnTo>
                    <a:pt x="0" y="762452"/>
                  </a:lnTo>
                  <a:lnTo>
                    <a:pt x="181" y="922998"/>
                  </a:lnTo>
                  <a:lnTo>
                    <a:pt x="416" y="1062271"/>
                  </a:lnTo>
                  <a:lnTo>
                    <a:pt x="6548" y="1102920"/>
                  </a:lnTo>
                  <a:lnTo>
                    <a:pt x="29768" y="1143110"/>
                  </a:lnTo>
                  <a:lnTo>
                    <a:pt x="82709" y="1172012"/>
                  </a:lnTo>
                  <a:lnTo>
                    <a:pt x="115753" y="1175231"/>
                  </a:lnTo>
                  <a:lnTo>
                    <a:pt x="1315781" y="1175151"/>
                  </a:lnTo>
                  <a:lnTo>
                    <a:pt x="1510632" y="1174969"/>
                  </a:lnTo>
                  <a:lnTo>
                    <a:pt x="1552777" y="1170330"/>
                  </a:lnTo>
                  <a:lnTo>
                    <a:pt x="1609732" y="1131402"/>
                  </a:lnTo>
                  <a:lnTo>
                    <a:pt x="1629518" y="1060072"/>
                  </a:lnTo>
                  <a:lnTo>
                    <a:pt x="1629527" y="922998"/>
                  </a:lnTo>
                  <a:lnTo>
                    <a:pt x="51095" y="922998"/>
                  </a:lnTo>
                  <a:lnTo>
                    <a:pt x="51127" y="116561"/>
                  </a:lnTo>
                  <a:lnTo>
                    <a:pt x="55003" y="87574"/>
                  </a:lnTo>
                  <a:lnTo>
                    <a:pt x="66901" y="67302"/>
                  </a:lnTo>
                  <a:lnTo>
                    <a:pt x="87226" y="55397"/>
                  </a:lnTo>
                  <a:lnTo>
                    <a:pt x="116381" y="51506"/>
                  </a:lnTo>
                  <a:lnTo>
                    <a:pt x="631748" y="51506"/>
                  </a:lnTo>
                  <a:lnTo>
                    <a:pt x="640093" y="46773"/>
                  </a:lnTo>
                  <a:lnTo>
                    <a:pt x="644721" y="39045"/>
                  </a:lnTo>
                  <a:lnTo>
                    <a:pt x="648408" y="25777"/>
                  </a:lnTo>
                  <a:lnTo>
                    <a:pt x="645039" y="13237"/>
                  </a:lnTo>
                  <a:lnTo>
                    <a:pt x="636014" y="3898"/>
                  </a:lnTo>
                  <a:lnTo>
                    <a:pt x="622732" y="230"/>
                  </a:lnTo>
                  <a:lnTo>
                    <a:pt x="170743" y="0"/>
                  </a:lnTo>
                  <a:close/>
                </a:path>
                <a:path w="1630045" h="1490979">
                  <a:moveTo>
                    <a:pt x="1315781" y="1175151"/>
                  </a:moveTo>
                  <a:lnTo>
                    <a:pt x="262638" y="1175151"/>
                  </a:lnTo>
                  <a:lnTo>
                    <a:pt x="1267441" y="1175178"/>
                  </a:lnTo>
                  <a:lnTo>
                    <a:pt x="1315781" y="1175151"/>
                  </a:lnTo>
                  <a:close/>
                </a:path>
                <a:path w="1630045" h="1490979">
                  <a:moveTo>
                    <a:pt x="555918" y="111713"/>
                  </a:moveTo>
                  <a:lnTo>
                    <a:pt x="152715" y="111713"/>
                  </a:lnTo>
                  <a:lnTo>
                    <a:pt x="131510" y="113272"/>
                  </a:lnTo>
                  <a:lnTo>
                    <a:pt x="118927" y="119336"/>
                  </a:lnTo>
                  <a:lnTo>
                    <a:pt x="112895" y="131989"/>
                  </a:lnTo>
                  <a:lnTo>
                    <a:pt x="111345" y="153314"/>
                  </a:lnTo>
                  <a:lnTo>
                    <a:pt x="111334" y="922998"/>
                  </a:lnTo>
                  <a:lnTo>
                    <a:pt x="1629527" y="922998"/>
                  </a:lnTo>
                  <a:lnTo>
                    <a:pt x="1629528" y="922558"/>
                  </a:lnTo>
                  <a:lnTo>
                    <a:pt x="1518181" y="922558"/>
                  </a:lnTo>
                  <a:lnTo>
                    <a:pt x="164024" y="922464"/>
                  </a:lnTo>
                  <a:lnTo>
                    <a:pt x="164024" y="163879"/>
                  </a:lnTo>
                  <a:lnTo>
                    <a:pt x="564378" y="163879"/>
                  </a:lnTo>
                  <a:lnTo>
                    <a:pt x="572723" y="159157"/>
                  </a:lnTo>
                  <a:lnTo>
                    <a:pt x="577906" y="150529"/>
                  </a:lnTo>
                  <a:lnTo>
                    <a:pt x="581587" y="137255"/>
                  </a:lnTo>
                  <a:lnTo>
                    <a:pt x="578217" y="124713"/>
                  </a:lnTo>
                  <a:lnTo>
                    <a:pt x="569194" y="115375"/>
                  </a:lnTo>
                  <a:lnTo>
                    <a:pt x="555918" y="111713"/>
                  </a:lnTo>
                  <a:close/>
                </a:path>
                <a:path w="1630045" h="1490979">
                  <a:moveTo>
                    <a:pt x="1509543" y="20"/>
                  </a:moveTo>
                  <a:lnTo>
                    <a:pt x="997758" y="209"/>
                  </a:lnTo>
                  <a:lnTo>
                    <a:pt x="984541" y="3835"/>
                  </a:lnTo>
                  <a:lnTo>
                    <a:pt x="975520" y="13093"/>
                  </a:lnTo>
                  <a:lnTo>
                    <a:pt x="972087" y="25556"/>
                  </a:lnTo>
                  <a:lnTo>
                    <a:pt x="975633" y="38794"/>
                  </a:lnTo>
                  <a:lnTo>
                    <a:pt x="979769" y="44111"/>
                  </a:lnTo>
                  <a:lnTo>
                    <a:pt x="985024" y="48105"/>
                  </a:lnTo>
                  <a:lnTo>
                    <a:pt x="991125" y="50627"/>
                  </a:lnTo>
                  <a:lnTo>
                    <a:pt x="997778" y="51506"/>
                  </a:lnTo>
                  <a:lnTo>
                    <a:pt x="1515134" y="51506"/>
                  </a:lnTo>
                  <a:lnTo>
                    <a:pt x="1542790" y="55336"/>
                  </a:lnTo>
                  <a:lnTo>
                    <a:pt x="1562543" y="66843"/>
                  </a:lnTo>
                  <a:lnTo>
                    <a:pt x="1574397" y="86050"/>
                  </a:lnTo>
                  <a:lnTo>
                    <a:pt x="1578336" y="112834"/>
                  </a:lnTo>
                  <a:lnTo>
                    <a:pt x="1578380" y="912362"/>
                  </a:lnTo>
                  <a:lnTo>
                    <a:pt x="1577928" y="916883"/>
                  </a:lnTo>
                  <a:lnTo>
                    <a:pt x="1577625" y="922558"/>
                  </a:lnTo>
                  <a:lnTo>
                    <a:pt x="1629528" y="922558"/>
                  </a:lnTo>
                  <a:lnTo>
                    <a:pt x="1629445" y="111713"/>
                  </a:lnTo>
                  <a:lnTo>
                    <a:pt x="1618318" y="59032"/>
                  </a:lnTo>
                  <a:lnTo>
                    <a:pt x="1587604" y="22107"/>
                  </a:lnTo>
                  <a:lnTo>
                    <a:pt x="1538076" y="2061"/>
                  </a:lnTo>
                  <a:lnTo>
                    <a:pt x="1509543" y="20"/>
                  </a:lnTo>
                  <a:close/>
                </a:path>
                <a:path w="1630045" h="1490979">
                  <a:moveTo>
                    <a:pt x="1476821" y="111713"/>
                  </a:moveTo>
                  <a:lnTo>
                    <a:pt x="1063043" y="111713"/>
                  </a:lnTo>
                  <a:lnTo>
                    <a:pt x="1049827" y="115339"/>
                  </a:lnTo>
                  <a:lnTo>
                    <a:pt x="1040807" y="124598"/>
                  </a:lnTo>
                  <a:lnTo>
                    <a:pt x="1037377" y="137060"/>
                  </a:lnTo>
                  <a:lnTo>
                    <a:pt x="1040929" y="150299"/>
                  </a:lnTo>
                  <a:lnTo>
                    <a:pt x="1063567" y="163879"/>
                  </a:lnTo>
                  <a:lnTo>
                    <a:pt x="1465858" y="163879"/>
                  </a:lnTo>
                  <a:lnTo>
                    <a:pt x="1465858" y="922464"/>
                  </a:lnTo>
                  <a:lnTo>
                    <a:pt x="1518181" y="922464"/>
                  </a:lnTo>
                  <a:lnTo>
                    <a:pt x="1518169" y="153314"/>
                  </a:lnTo>
                  <a:lnTo>
                    <a:pt x="1516585" y="132117"/>
                  </a:lnTo>
                  <a:lnTo>
                    <a:pt x="1510497" y="119442"/>
                  </a:lnTo>
                  <a:lnTo>
                    <a:pt x="1497908" y="113311"/>
                  </a:lnTo>
                  <a:lnTo>
                    <a:pt x="1476821" y="111713"/>
                  </a:lnTo>
                  <a:close/>
                </a:path>
              </a:pathLst>
            </a:custGeom>
            <a:solidFill>
              <a:srgbClr val="602177"/>
            </a:solidFill>
          </p:spPr>
          <p:txBody>
            <a:bodyPr wrap="square" lIns="0" tIns="0" rIns="0" bIns="0" rtlCol="0"/>
            <a:lstStyle/>
            <a:p>
              <a:endParaRPr/>
            </a:p>
          </p:txBody>
        </p:sp>
        <p:sp>
          <p:nvSpPr>
            <p:cNvPr id="10" name="object 10"/>
            <p:cNvSpPr/>
            <p:nvPr/>
          </p:nvSpPr>
          <p:spPr>
            <a:xfrm>
              <a:off x="4052925" y="3760564"/>
              <a:ext cx="1526540" cy="461645"/>
            </a:xfrm>
            <a:custGeom>
              <a:avLst/>
              <a:gdLst/>
              <a:ahLst/>
              <a:cxnLst/>
              <a:rect l="l" t="t" r="r" b="b"/>
              <a:pathLst>
                <a:path w="1526539" h="461645">
                  <a:moveTo>
                    <a:pt x="925474" y="334327"/>
                  </a:moveTo>
                  <a:lnTo>
                    <a:pt x="866025" y="238747"/>
                  </a:lnTo>
                  <a:lnTo>
                    <a:pt x="843000" y="202603"/>
                  </a:lnTo>
                  <a:lnTo>
                    <a:pt x="795972" y="199072"/>
                  </a:lnTo>
                  <a:lnTo>
                    <a:pt x="730351" y="199009"/>
                  </a:lnTo>
                  <a:lnTo>
                    <a:pt x="687031" y="198615"/>
                  </a:lnTo>
                  <a:lnTo>
                    <a:pt x="682447" y="202806"/>
                  </a:lnTo>
                  <a:lnTo>
                    <a:pt x="664552" y="233197"/>
                  </a:lnTo>
                  <a:lnTo>
                    <a:pt x="651395" y="254711"/>
                  </a:lnTo>
                  <a:lnTo>
                    <a:pt x="624268" y="297218"/>
                  </a:lnTo>
                  <a:lnTo>
                    <a:pt x="594487" y="334327"/>
                  </a:lnTo>
                  <a:lnTo>
                    <a:pt x="925474" y="334327"/>
                  </a:lnTo>
                  <a:close/>
                </a:path>
                <a:path w="1526539" h="461645">
                  <a:moveTo>
                    <a:pt x="1040384" y="445389"/>
                  </a:moveTo>
                  <a:lnTo>
                    <a:pt x="1038098" y="416509"/>
                  </a:lnTo>
                  <a:lnTo>
                    <a:pt x="1029411" y="398805"/>
                  </a:lnTo>
                  <a:lnTo>
                    <a:pt x="1012012" y="389902"/>
                  </a:lnTo>
                  <a:lnTo>
                    <a:pt x="983576" y="387464"/>
                  </a:lnTo>
                  <a:lnTo>
                    <a:pt x="661022" y="387654"/>
                  </a:lnTo>
                  <a:lnTo>
                    <a:pt x="553504" y="387019"/>
                  </a:lnTo>
                  <a:lnTo>
                    <a:pt x="518922" y="389077"/>
                  </a:lnTo>
                  <a:lnTo>
                    <a:pt x="497598" y="399059"/>
                  </a:lnTo>
                  <a:lnTo>
                    <a:pt x="487743" y="421538"/>
                  </a:lnTo>
                  <a:lnTo>
                    <a:pt x="487578" y="461073"/>
                  </a:lnTo>
                  <a:lnTo>
                    <a:pt x="1040384" y="461073"/>
                  </a:lnTo>
                  <a:lnTo>
                    <a:pt x="1040384" y="445389"/>
                  </a:lnTo>
                  <a:close/>
                </a:path>
                <a:path w="1526539" h="461645">
                  <a:moveTo>
                    <a:pt x="1526336" y="51574"/>
                  </a:moveTo>
                  <a:lnTo>
                    <a:pt x="1525778" y="0"/>
                  </a:lnTo>
                  <a:lnTo>
                    <a:pt x="520" y="0"/>
                  </a:lnTo>
                  <a:lnTo>
                    <a:pt x="0" y="51574"/>
                  </a:lnTo>
                  <a:lnTo>
                    <a:pt x="76" y="76936"/>
                  </a:lnTo>
                  <a:lnTo>
                    <a:pt x="5410" y="119037"/>
                  </a:lnTo>
                  <a:lnTo>
                    <a:pt x="46939" y="146824"/>
                  </a:lnTo>
                  <a:lnTo>
                    <a:pt x="1471295" y="147739"/>
                  </a:lnTo>
                  <a:lnTo>
                    <a:pt x="1477746" y="147053"/>
                  </a:lnTo>
                  <a:lnTo>
                    <a:pt x="1520723" y="119519"/>
                  </a:lnTo>
                  <a:lnTo>
                    <a:pt x="1526260" y="76936"/>
                  </a:lnTo>
                  <a:lnTo>
                    <a:pt x="1526336" y="51574"/>
                  </a:lnTo>
                  <a:close/>
                </a:path>
              </a:pathLst>
            </a:custGeom>
            <a:solidFill>
              <a:srgbClr val="7C2D9B"/>
            </a:solidFill>
          </p:spPr>
          <p:txBody>
            <a:bodyPr wrap="square" lIns="0" tIns="0" rIns="0" bIns="0" rtlCol="0"/>
            <a:lstStyle/>
            <a:p>
              <a:endParaRPr/>
            </a:p>
          </p:txBody>
        </p:sp>
      </p:grpSp>
      <p:grpSp>
        <p:nvGrpSpPr>
          <p:cNvPr id="11" name="object 11"/>
          <p:cNvGrpSpPr/>
          <p:nvPr/>
        </p:nvGrpSpPr>
        <p:grpSpPr>
          <a:xfrm>
            <a:off x="11333544" y="2655269"/>
            <a:ext cx="992505" cy="1630045"/>
            <a:chOff x="11333544" y="2655269"/>
            <a:chExt cx="992505" cy="1630045"/>
          </a:xfrm>
        </p:grpSpPr>
        <p:sp>
          <p:nvSpPr>
            <p:cNvPr id="12" name="object 12"/>
            <p:cNvSpPr/>
            <p:nvPr/>
          </p:nvSpPr>
          <p:spPr>
            <a:xfrm>
              <a:off x="11350981" y="2678816"/>
              <a:ext cx="923925" cy="1319530"/>
            </a:xfrm>
            <a:custGeom>
              <a:avLst/>
              <a:gdLst/>
              <a:ahLst/>
              <a:cxnLst/>
              <a:rect l="l" t="t" r="r" b="b"/>
              <a:pathLst>
                <a:path w="923925" h="1319529">
                  <a:moveTo>
                    <a:pt x="923925" y="63131"/>
                  </a:moveTo>
                  <a:lnTo>
                    <a:pt x="871308" y="0"/>
                  </a:lnTo>
                  <a:lnTo>
                    <a:pt x="568134" y="0"/>
                  </a:lnTo>
                  <a:lnTo>
                    <a:pt x="537464" y="0"/>
                  </a:lnTo>
                  <a:lnTo>
                    <a:pt x="52603" y="0"/>
                  </a:lnTo>
                  <a:lnTo>
                    <a:pt x="0" y="63131"/>
                  </a:lnTo>
                  <a:lnTo>
                    <a:pt x="0" y="1319022"/>
                  </a:lnTo>
                  <a:lnTo>
                    <a:pt x="107315" y="1319022"/>
                  </a:lnTo>
                  <a:lnTo>
                    <a:pt x="107315" y="105206"/>
                  </a:lnTo>
                  <a:lnTo>
                    <a:pt x="600595" y="105206"/>
                  </a:lnTo>
                  <a:lnTo>
                    <a:pt x="656399" y="105206"/>
                  </a:lnTo>
                  <a:lnTo>
                    <a:pt x="816610" y="105206"/>
                  </a:lnTo>
                  <a:lnTo>
                    <a:pt x="816610" y="1319022"/>
                  </a:lnTo>
                  <a:lnTo>
                    <a:pt x="923925" y="1319022"/>
                  </a:lnTo>
                  <a:lnTo>
                    <a:pt x="923925" y="63131"/>
                  </a:lnTo>
                  <a:close/>
                </a:path>
              </a:pathLst>
            </a:custGeom>
            <a:solidFill>
              <a:srgbClr val="A563C6"/>
            </a:solidFill>
          </p:spPr>
          <p:txBody>
            <a:bodyPr wrap="square" lIns="0" tIns="0" rIns="0" bIns="0" rtlCol="0"/>
            <a:lstStyle/>
            <a:p>
              <a:endParaRPr/>
            </a:p>
          </p:txBody>
        </p:sp>
        <p:sp>
          <p:nvSpPr>
            <p:cNvPr id="13" name="object 13"/>
            <p:cNvSpPr/>
            <p:nvPr/>
          </p:nvSpPr>
          <p:spPr>
            <a:xfrm>
              <a:off x="11333544" y="2655269"/>
              <a:ext cx="965200" cy="1630045"/>
            </a:xfrm>
            <a:custGeom>
              <a:avLst/>
              <a:gdLst/>
              <a:ahLst/>
              <a:cxnLst/>
              <a:rect l="l" t="t" r="r" b="b"/>
              <a:pathLst>
                <a:path w="965200" h="1630045">
                  <a:moveTo>
                    <a:pt x="280843" y="0"/>
                  </a:moveTo>
                  <a:lnTo>
                    <a:pt x="212434" y="33"/>
                  </a:lnTo>
                  <a:lnTo>
                    <a:pt x="122338" y="232"/>
                  </a:lnTo>
                  <a:lnTo>
                    <a:pt x="62816" y="9293"/>
                  </a:lnTo>
                  <a:lnTo>
                    <a:pt x="30147" y="32001"/>
                  </a:lnTo>
                  <a:lnTo>
                    <a:pt x="8187" y="65209"/>
                  </a:lnTo>
                  <a:lnTo>
                    <a:pt x="130" y="105601"/>
                  </a:lnTo>
                  <a:lnTo>
                    <a:pt x="0" y="999990"/>
                  </a:lnTo>
                  <a:lnTo>
                    <a:pt x="156" y="1287298"/>
                  </a:lnTo>
                  <a:lnTo>
                    <a:pt x="321" y="1437668"/>
                  </a:lnTo>
                  <a:lnTo>
                    <a:pt x="465" y="1523914"/>
                  </a:lnTo>
                  <a:lnTo>
                    <a:pt x="6209" y="1561939"/>
                  </a:lnTo>
                  <a:lnTo>
                    <a:pt x="27940" y="1599548"/>
                  </a:lnTo>
                  <a:lnTo>
                    <a:pt x="77474" y="1626592"/>
                  </a:lnTo>
                  <a:lnTo>
                    <a:pt x="108388" y="1629607"/>
                  </a:lnTo>
                  <a:lnTo>
                    <a:pt x="739604" y="1629519"/>
                  </a:lnTo>
                  <a:lnTo>
                    <a:pt x="853434" y="1629366"/>
                  </a:lnTo>
                  <a:lnTo>
                    <a:pt x="892878" y="1625021"/>
                  </a:lnTo>
                  <a:lnTo>
                    <a:pt x="946165" y="1588587"/>
                  </a:lnTo>
                  <a:lnTo>
                    <a:pt x="964687" y="1521841"/>
                  </a:lnTo>
                  <a:lnTo>
                    <a:pt x="964695" y="1317878"/>
                  </a:lnTo>
                  <a:lnTo>
                    <a:pt x="47898" y="1317878"/>
                  </a:lnTo>
                  <a:lnTo>
                    <a:pt x="47919" y="109088"/>
                  </a:lnTo>
                  <a:lnTo>
                    <a:pt x="51552" y="81960"/>
                  </a:lnTo>
                  <a:lnTo>
                    <a:pt x="62687" y="62994"/>
                  </a:lnTo>
                  <a:lnTo>
                    <a:pt x="81705" y="51854"/>
                  </a:lnTo>
                  <a:lnTo>
                    <a:pt x="108985" y="48210"/>
                  </a:lnTo>
                  <a:lnTo>
                    <a:pt x="546700" y="48210"/>
                  </a:lnTo>
                  <a:lnTo>
                    <a:pt x="538826" y="43687"/>
                  </a:lnTo>
                  <a:lnTo>
                    <a:pt x="534522" y="36336"/>
                  </a:lnTo>
                  <a:lnTo>
                    <a:pt x="531186" y="23930"/>
                  </a:lnTo>
                  <a:lnTo>
                    <a:pt x="534396" y="12271"/>
                  </a:lnTo>
                  <a:lnTo>
                    <a:pt x="542837" y="3609"/>
                  </a:lnTo>
                  <a:lnTo>
                    <a:pt x="555202" y="211"/>
                  </a:lnTo>
                  <a:lnTo>
                    <a:pt x="280843" y="0"/>
                  </a:lnTo>
                  <a:close/>
                </a:path>
                <a:path w="965200" h="1630045">
                  <a:moveTo>
                    <a:pt x="739604" y="1629519"/>
                  </a:moveTo>
                  <a:lnTo>
                    <a:pt x="177903" y="1629519"/>
                  </a:lnTo>
                  <a:lnTo>
                    <a:pt x="233861" y="1629544"/>
                  </a:lnTo>
                  <a:lnTo>
                    <a:pt x="710384" y="1629550"/>
                  </a:lnTo>
                  <a:lnTo>
                    <a:pt x="739604" y="1629519"/>
                  </a:lnTo>
                  <a:close/>
                </a:path>
                <a:path w="965200" h="1630045">
                  <a:moveTo>
                    <a:pt x="464901" y="104543"/>
                  </a:moveTo>
                  <a:lnTo>
                    <a:pt x="142974" y="104543"/>
                  </a:lnTo>
                  <a:lnTo>
                    <a:pt x="123136" y="106001"/>
                  </a:lnTo>
                  <a:lnTo>
                    <a:pt x="111365" y="111675"/>
                  </a:lnTo>
                  <a:lnTo>
                    <a:pt x="105723" y="123516"/>
                  </a:lnTo>
                  <a:lnTo>
                    <a:pt x="104273" y="143474"/>
                  </a:lnTo>
                  <a:lnTo>
                    <a:pt x="104263" y="1317878"/>
                  </a:lnTo>
                  <a:lnTo>
                    <a:pt x="964695" y="1317878"/>
                  </a:lnTo>
                  <a:lnTo>
                    <a:pt x="964695" y="1317470"/>
                  </a:lnTo>
                  <a:lnTo>
                    <a:pt x="860491" y="1317470"/>
                  </a:lnTo>
                  <a:lnTo>
                    <a:pt x="153560" y="1317386"/>
                  </a:lnTo>
                  <a:lnTo>
                    <a:pt x="153560" y="153440"/>
                  </a:lnTo>
                  <a:lnTo>
                    <a:pt x="445010" y="153369"/>
                  </a:lnTo>
                  <a:lnTo>
                    <a:pt x="456629" y="153225"/>
                  </a:lnTo>
                  <a:lnTo>
                    <a:pt x="448996" y="148846"/>
                  </a:lnTo>
                  <a:lnTo>
                    <a:pt x="444200" y="140657"/>
                  </a:lnTo>
                  <a:lnTo>
                    <a:pt x="440879" y="128265"/>
                  </a:lnTo>
                  <a:lnTo>
                    <a:pt x="444090" y="116601"/>
                  </a:lnTo>
                  <a:lnTo>
                    <a:pt x="452531" y="107936"/>
                  </a:lnTo>
                  <a:lnTo>
                    <a:pt x="464901" y="104543"/>
                  </a:lnTo>
                  <a:close/>
                </a:path>
                <a:path w="965200" h="1630045">
                  <a:moveTo>
                    <a:pt x="852418" y="33"/>
                  </a:moveTo>
                  <a:lnTo>
                    <a:pt x="582793" y="232"/>
                  </a:lnTo>
                  <a:lnTo>
                    <a:pt x="595218" y="3659"/>
                  </a:lnTo>
                  <a:lnTo>
                    <a:pt x="603661" y="12398"/>
                  </a:lnTo>
                  <a:lnTo>
                    <a:pt x="606812" y="24135"/>
                  </a:lnTo>
                  <a:lnTo>
                    <a:pt x="603358" y="36556"/>
                  </a:lnTo>
                  <a:lnTo>
                    <a:pt x="599023" y="43781"/>
                  </a:lnTo>
                  <a:lnTo>
                    <a:pt x="591222" y="48210"/>
                  </a:lnTo>
                  <a:lnTo>
                    <a:pt x="857643" y="48210"/>
                  </a:lnTo>
                  <a:lnTo>
                    <a:pt x="902007" y="62567"/>
                  </a:lnTo>
                  <a:lnTo>
                    <a:pt x="916784" y="105601"/>
                  </a:lnTo>
                  <a:lnTo>
                    <a:pt x="916835" y="1307847"/>
                  </a:lnTo>
                  <a:lnTo>
                    <a:pt x="916406" y="1312161"/>
                  </a:lnTo>
                  <a:lnTo>
                    <a:pt x="916123" y="1317470"/>
                  </a:lnTo>
                  <a:lnTo>
                    <a:pt x="964695" y="1317470"/>
                  </a:lnTo>
                  <a:lnTo>
                    <a:pt x="964612" y="104543"/>
                  </a:lnTo>
                  <a:lnTo>
                    <a:pt x="954201" y="55255"/>
                  </a:lnTo>
                  <a:lnTo>
                    <a:pt x="925461" y="20700"/>
                  </a:lnTo>
                  <a:lnTo>
                    <a:pt x="879117" y="1946"/>
                  </a:lnTo>
                  <a:lnTo>
                    <a:pt x="852418" y="33"/>
                  </a:lnTo>
                  <a:close/>
                </a:path>
                <a:path w="965200" h="1630045">
                  <a:moveTo>
                    <a:pt x="821801" y="104543"/>
                  </a:moveTo>
                  <a:lnTo>
                    <a:pt x="520261" y="104543"/>
                  </a:lnTo>
                  <a:lnTo>
                    <a:pt x="535052" y="105605"/>
                  </a:lnTo>
                  <a:lnTo>
                    <a:pt x="548701" y="109139"/>
                  </a:lnTo>
                  <a:lnTo>
                    <a:pt x="557059" y="115671"/>
                  </a:lnTo>
                  <a:lnTo>
                    <a:pt x="555977" y="125726"/>
                  </a:lnTo>
                  <a:lnTo>
                    <a:pt x="540333" y="149275"/>
                  </a:lnTo>
                  <a:lnTo>
                    <a:pt x="522287" y="151528"/>
                  </a:lnTo>
                  <a:lnTo>
                    <a:pt x="477334" y="152967"/>
                  </a:lnTo>
                  <a:lnTo>
                    <a:pt x="456629" y="153225"/>
                  </a:lnTo>
                  <a:lnTo>
                    <a:pt x="456880" y="153369"/>
                  </a:lnTo>
                  <a:lnTo>
                    <a:pt x="811540" y="153369"/>
                  </a:lnTo>
                  <a:lnTo>
                    <a:pt x="811540" y="1317386"/>
                  </a:lnTo>
                  <a:lnTo>
                    <a:pt x="860491" y="1317386"/>
                  </a:lnTo>
                  <a:lnTo>
                    <a:pt x="860490" y="143474"/>
                  </a:lnTo>
                  <a:lnTo>
                    <a:pt x="859008" y="123635"/>
                  </a:lnTo>
                  <a:lnTo>
                    <a:pt x="853311" y="111776"/>
                  </a:lnTo>
                  <a:lnTo>
                    <a:pt x="841532" y="106038"/>
                  </a:lnTo>
                  <a:lnTo>
                    <a:pt x="821801" y="104543"/>
                  </a:lnTo>
                  <a:close/>
                </a:path>
                <a:path w="965200" h="1630045">
                  <a:moveTo>
                    <a:pt x="445010" y="153369"/>
                  </a:moveTo>
                  <a:lnTo>
                    <a:pt x="153560" y="153369"/>
                  </a:lnTo>
                  <a:lnTo>
                    <a:pt x="342330" y="154035"/>
                  </a:lnTo>
                  <a:lnTo>
                    <a:pt x="445010" y="153369"/>
                  </a:lnTo>
                  <a:close/>
                </a:path>
                <a:path w="965200" h="1630045">
                  <a:moveTo>
                    <a:pt x="153560" y="153369"/>
                  </a:moveTo>
                  <a:lnTo>
                    <a:pt x="141257" y="153369"/>
                  </a:lnTo>
                  <a:lnTo>
                    <a:pt x="153560" y="153440"/>
                  </a:lnTo>
                  <a:close/>
                </a:path>
                <a:path w="965200" h="1630045">
                  <a:moveTo>
                    <a:pt x="520261" y="104543"/>
                  </a:moveTo>
                  <a:lnTo>
                    <a:pt x="464901" y="104543"/>
                  </a:lnTo>
                  <a:lnTo>
                    <a:pt x="452531" y="107936"/>
                  </a:lnTo>
                  <a:lnTo>
                    <a:pt x="444090" y="116601"/>
                  </a:lnTo>
                  <a:lnTo>
                    <a:pt x="440879" y="128265"/>
                  </a:lnTo>
                  <a:lnTo>
                    <a:pt x="444200" y="140657"/>
                  </a:lnTo>
                  <a:lnTo>
                    <a:pt x="448996" y="148846"/>
                  </a:lnTo>
                  <a:lnTo>
                    <a:pt x="456629" y="153225"/>
                  </a:lnTo>
                  <a:lnTo>
                    <a:pt x="477334" y="152967"/>
                  </a:lnTo>
                  <a:lnTo>
                    <a:pt x="522287" y="151528"/>
                  </a:lnTo>
                  <a:lnTo>
                    <a:pt x="540333" y="149275"/>
                  </a:lnTo>
                  <a:lnTo>
                    <a:pt x="555977" y="125726"/>
                  </a:lnTo>
                  <a:lnTo>
                    <a:pt x="557059" y="115671"/>
                  </a:lnTo>
                  <a:lnTo>
                    <a:pt x="548701" y="109139"/>
                  </a:lnTo>
                  <a:lnTo>
                    <a:pt x="534999" y="105601"/>
                  </a:lnTo>
                  <a:lnTo>
                    <a:pt x="520261" y="104543"/>
                  </a:lnTo>
                  <a:close/>
                </a:path>
                <a:path w="965200" h="1630045">
                  <a:moveTo>
                    <a:pt x="650559" y="190"/>
                  </a:moveTo>
                  <a:lnTo>
                    <a:pt x="555202" y="211"/>
                  </a:lnTo>
                  <a:lnTo>
                    <a:pt x="542837" y="3609"/>
                  </a:lnTo>
                  <a:lnTo>
                    <a:pt x="534396" y="12271"/>
                  </a:lnTo>
                  <a:lnTo>
                    <a:pt x="531186" y="23930"/>
                  </a:lnTo>
                  <a:lnTo>
                    <a:pt x="534522" y="36336"/>
                  </a:lnTo>
                  <a:lnTo>
                    <a:pt x="538826" y="43687"/>
                  </a:lnTo>
                  <a:lnTo>
                    <a:pt x="546700" y="48210"/>
                  </a:lnTo>
                  <a:lnTo>
                    <a:pt x="591222" y="48210"/>
                  </a:lnTo>
                  <a:lnTo>
                    <a:pt x="595218" y="3659"/>
                  </a:lnTo>
                  <a:lnTo>
                    <a:pt x="582793" y="232"/>
                  </a:lnTo>
                  <a:lnTo>
                    <a:pt x="650559" y="190"/>
                  </a:lnTo>
                  <a:close/>
                </a:path>
              </a:pathLst>
            </a:custGeom>
            <a:solidFill>
              <a:srgbClr val="7C2D9B"/>
            </a:solidFill>
          </p:spPr>
          <p:txBody>
            <a:bodyPr wrap="square" lIns="0" tIns="0" rIns="0" bIns="0" rtlCol="0"/>
            <a:lstStyle/>
            <a:p>
              <a:endParaRPr/>
            </a:p>
          </p:txBody>
        </p:sp>
        <p:sp>
          <p:nvSpPr>
            <p:cNvPr id="14" name="object 14"/>
            <p:cNvSpPr/>
            <p:nvPr/>
          </p:nvSpPr>
          <p:spPr>
            <a:xfrm>
              <a:off x="11362157" y="2852552"/>
              <a:ext cx="939165" cy="1384300"/>
            </a:xfrm>
            <a:custGeom>
              <a:avLst/>
              <a:gdLst/>
              <a:ahLst/>
              <a:cxnLst/>
              <a:rect l="l" t="t" r="r" b="b"/>
              <a:pathLst>
                <a:path w="939165" h="1384300">
                  <a:moveTo>
                    <a:pt x="887806" y="1256474"/>
                  </a:moveTo>
                  <a:lnTo>
                    <a:pt x="887272" y="1170355"/>
                  </a:lnTo>
                  <a:lnTo>
                    <a:pt x="20231" y="1170355"/>
                  </a:lnTo>
                  <a:lnTo>
                    <a:pt x="19748" y="1256474"/>
                  </a:lnTo>
                  <a:lnTo>
                    <a:pt x="19812" y="1306220"/>
                  </a:lnTo>
                  <a:lnTo>
                    <a:pt x="24803" y="1357439"/>
                  </a:lnTo>
                  <a:lnTo>
                    <a:pt x="63665" y="1383449"/>
                  </a:lnTo>
                  <a:lnTo>
                    <a:pt x="836282" y="1384300"/>
                  </a:lnTo>
                  <a:lnTo>
                    <a:pt x="842327" y="1383665"/>
                  </a:lnTo>
                  <a:lnTo>
                    <a:pt x="882535" y="1357884"/>
                  </a:lnTo>
                  <a:lnTo>
                    <a:pt x="887730" y="1306220"/>
                  </a:lnTo>
                  <a:lnTo>
                    <a:pt x="887806" y="1256474"/>
                  </a:lnTo>
                  <a:close/>
                </a:path>
                <a:path w="939165" h="1384300">
                  <a:moveTo>
                    <a:pt x="939050" y="843635"/>
                  </a:moveTo>
                  <a:lnTo>
                    <a:pt x="930948" y="811580"/>
                  </a:lnTo>
                  <a:lnTo>
                    <a:pt x="929487" y="805802"/>
                  </a:lnTo>
                  <a:lnTo>
                    <a:pt x="861885" y="680593"/>
                  </a:lnTo>
                  <a:lnTo>
                    <a:pt x="839444" y="639064"/>
                  </a:lnTo>
                  <a:lnTo>
                    <a:pt x="625309" y="242481"/>
                  </a:lnTo>
                  <a:lnTo>
                    <a:pt x="537171" y="79248"/>
                  </a:lnTo>
                  <a:lnTo>
                    <a:pt x="537171" y="759282"/>
                  </a:lnTo>
                  <a:lnTo>
                    <a:pt x="537159" y="767969"/>
                  </a:lnTo>
                  <a:lnTo>
                    <a:pt x="512965" y="807377"/>
                  </a:lnTo>
                  <a:lnTo>
                    <a:pt x="489165" y="811580"/>
                  </a:lnTo>
                  <a:lnTo>
                    <a:pt x="476237" y="810526"/>
                  </a:lnTo>
                  <a:lnTo>
                    <a:pt x="438238" y="789749"/>
                  </a:lnTo>
                  <a:lnTo>
                    <a:pt x="429171" y="774103"/>
                  </a:lnTo>
                  <a:lnTo>
                    <a:pt x="428256" y="773264"/>
                  </a:lnTo>
                  <a:lnTo>
                    <a:pt x="426745" y="745248"/>
                  </a:lnTo>
                  <a:lnTo>
                    <a:pt x="427113" y="736155"/>
                  </a:lnTo>
                  <a:lnTo>
                    <a:pt x="427977" y="727189"/>
                  </a:lnTo>
                  <a:lnTo>
                    <a:pt x="450138" y="690435"/>
                  </a:lnTo>
                  <a:lnTo>
                    <a:pt x="455206" y="686663"/>
                  </a:lnTo>
                  <a:lnTo>
                    <a:pt x="461238" y="684580"/>
                  </a:lnTo>
                  <a:lnTo>
                    <a:pt x="477354" y="680593"/>
                  </a:lnTo>
                  <a:lnTo>
                    <a:pt x="492213" y="681050"/>
                  </a:lnTo>
                  <a:lnTo>
                    <a:pt x="526961" y="706729"/>
                  </a:lnTo>
                  <a:lnTo>
                    <a:pt x="536727" y="749884"/>
                  </a:lnTo>
                  <a:lnTo>
                    <a:pt x="537171" y="759282"/>
                  </a:lnTo>
                  <a:lnTo>
                    <a:pt x="537171" y="79248"/>
                  </a:lnTo>
                  <a:lnTo>
                    <a:pt x="534162" y="73672"/>
                  </a:lnTo>
                  <a:lnTo>
                    <a:pt x="534162" y="571004"/>
                  </a:lnTo>
                  <a:lnTo>
                    <a:pt x="533844" y="577748"/>
                  </a:lnTo>
                  <a:lnTo>
                    <a:pt x="533463" y="584657"/>
                  </a:lnTo>
                  <a:lnTo>
                    <a:pt x="532917" y="591578"/>
                  </a:lnTo>
                  <a:lnTo>
                    <a:pt x="532117" y="598335"/>
                  </a:lnTo>
                  <a:lnTo>
                    <a:pt x="531520" y="603631"/>
                  </a:lnTo>
                  <a:lnTo>
                    <a:pt x="504088" y="632333"/>
                  </a:lnTo>
                  <a:lnTo>
                    <a:pt x="477545" y="636968"/>
                  </a:lnTo>
                  <a:lnTo>
                    <a:pt x="468426" y="638644"/>
                  </a:lnTo>
                  <a:lnTo>
                    <a:pt x="460552" y="639064"/>
                  </a:lnTo>
                  <a:lnTo>
                    <a:pt x="456907" y="636612"/>
                  </a:lnTo>
                  <a:lnTo>
                    <a:pt x="448221" y="631558"/>
                  </a:lnTo>
                  <a:lnTo>
                    <a:pt x="428675" y="601256"/>
                  </a:lnTo>
                  <a:lnTo>
                    <a:pt x="418528" y="510501"/>
                  </a:lnTo>
                  <a:lnTo>
                    <a:pt x="416801" y="490169"/>
                  </a:lnTo>
                  <a:lnTo>
                    <a:pt x="415251" y="469849"/>
                  </a:lnTo>
                  <a:lnTo>
                    <a:pt x="414020" y="449503"/>
                  </a:lnTo>
                  <a:lnTo>
                    <a:pt x="413283" y="429133"/>
                  </a:lnTo>
                  <a:lnTo>
                    <a:pt x="412280" y="409943"/>
                  </a:lnTo>
                  <a:lnTo>
                    <a:pt x="411429" y="390486"/>
                  </a:lnTo>
                  <a:lnTo>
                    <a:pt x="410895" y="370852"/>
                  </a:lnTo>
                  <a:lnTo>
                    <a:pt x="410908" y="336245"/>
                  </a:lnTo>
                  <a:lnTo>
                    <a:pt x="413004" y="293052"/>
                  </a:lnTo>
                  <a:lnTo>
                    <a:pt x="426885" y="257200"/>
                  </a:lnTo>
                  <a:lnTo>
                    <a:pt x="450900" y="246976"/>
                  </a:lnTo>
                  <a:lnTo>
                    <a:pt x="458660" y="246164"/>
                  </a:lnTo>
                  <a:lnTo>
                    <a:pt x="466242" y="245186"/>
                  </a:lnTo>
                  <a:lnTo>
                    <a:pt x="473583" y="244144"/>
                  </a:lnTo>
                  <a:lnTo>
                    <a:pt x="477088" y="243967"/>
                  </a:lnTo>
                  <a:lnTo>
                    <a:pt x="484289" y="242481"/>
                  </a:lnTo>
                  <a:lnTo>
                    <a:pt x="490575" y="243674"/>
                  </a:lnTo>
                  <a:lnTo>
                    <a:pt x="496138" y="246888"/>
                  </a:lnTo>
                  <a:lnTo>
                    <a:pt x="516458" y="282727"/>
                  </a:lnTo>
                  <a:lnTo>
                    <a:pt x="522351" y="336626"/>
                  </a:lnTo>
                  <a:lnTo>
                    <a:pt x="523887" y="356971"/>
                  </a:lnTo>
                  <a:lnTo>
                    <a:pt x="525513" y="377444"/>
                  </a:lnTo>
                  <a:lnTo>
                    <a:pt x="526186" y="387286"/>
                  </a:lnTo>
                  <a:lnTo>
                    <a:pt x="527850" y="406958"/>
                  </a:lnTo>
                  <a:lnTo>
                    <a:pt x="528510" y="416788"/>
                  </a:lnTo>
                  <a:lnTo>
                    <a:pt x="533679" y="513092"/>
                  </a:lnTo>
                  <a:lnTo>
                    <a:pt x="533882" y="522300"/>
                  </a:lnTo>
                  <a:lnTo>
                    <a:pt x="533679" y="531533"/>
                  </a:lnTo>
                  <a:lnTo>
                    <a:pt x="533323" y="540766"/>
                  </a:lnTo>
                  <a:lnTo>
                    <a:pt x="533031" y="549998"/>
                  </a:lnTo>
                  <a:lnTo>
                    <a:pt x="534162" y="73672"/>
                  </a:lnTo>
                  <a:lnTo>
                    <a:pt x="513207" y="34848"/>
                  </a:lnTo>
                  <a:lnTo>
                    <a:pt x="457568" y="0"/>
                  </a:lnTo>
                  <a:lnTo>
                    <a:pt x="426681" y="9321"/>
                  </a:lnTo>
                  <a:lnTo>
                    <a:pt x="402678" y="36360"/>
                  </a:lnTo>
                  <a:lnTo>
                    <a:pt x="8750" y="807326"/>
                  </a:lnTo>
                  <a:lnTo>
                    <a:pt x="0" y="844931"/>
                  </a:lnTo>
                  <a:lnTo>
                    <a:pt x="8686" y="880275"/>
                  </a:lnTo>
                  <a:lnTo>
                    <a:pt x="31305" y="906500"/>
                  </a:lnTo>
                  <a:lnTo>
                    <a:pt x="64401" y="916762"/>
                  </a:lnTo>
                  <a:lnTo>
                    <a:pt x="874623" y="916762"/>
                  </a:lnTo>
                  <a:lnTo>
                    <a:pt x="908088" y="906259"/>
                  </a:lnTo>
                  <a:lnTo>
                    <a:pt x="930732" y="879500"/>
                  </a:lnTo>
                  <a:lnTo>
                    <a:pt x="939050" y="843635"/>
                  </a:lnTo>
                  <a:close/>
                </a:path>
              </a:pathLst>
            </a:custGeom>
            <a:solidFill>
              <a:srgbClr val="A563C6"/>
            </a:solidFill>
          </p:spPr>
          <p:txBody>
            <a:bodyPr wrap="square" lIns="0" tIns="0" rIns="0" bIns="0" rtlCol="0"/>
            <a:lstStyle/>
            <a:p>
              <a:endParaRPr/>
            </a:p>
          </p:txBody>
        </p:sp>
        <p:sp>
          <p:nvSpPr>
            <p:cNvPr id="15" name="object 15"/>
            <p:cNvSpPr/>
            <p:nvPr/>
          </p:nvSpPr>
          <p:spPr>
            <a:xfrm>
              <a:off x="11362162" y="2852545"/>
              <a:ext cx="939165" cy="916940"/>
            </a:xfrm>
            <a:custGeom>
              <a:avLst/>
              <a:gdLst/>
              <a:ahLst/>
              <a:cxnLst/>
              <a:rect l="l" t="t" r="r" b="b"/>
              <a:pathLst>
                <a:path w="939165" h="916939">
                  <a:moveTo>
                    <a:pt x="929486" y="805809"/>
                  </a:moveTo>
                  <a:lnTo>
                    <a:pt x="513205" y="34848"/>
                  </a:lnTo>
                  <a:lnTo>
                    <a:pt x="488638" y="8477"/>
                  </a:lnTo>
                  <a:lnTo>
                    <a:pt x="457564" y="0"/>
                  </a:lnTo>
                  <a:lnTo>
                    <a:pt x="426682" y="9323"/>
                  </a:lnTo>
                  <a:lnTo>
                    <a:pt x="402685" y="36356"/>
                  </a:lnTo>
                  <a:lnTo>
                    <a:pt x="8750" y="807327"/>
                  </a:lnTo>
                  <a:lnTo>
                    <a:pt x="0" y="844933"/>
                  </a:lnTo>
                  <a:lnTo>
                    <a:pt x="8682" y="880275"/>
                  </a:lnTo>
                  <a:lnTo>
                    <a:pt x="31311" y="906504"/>
                  </a:lnTo>
                  <a:lnTo>
                    <a:pt x="64402" y="916769"/>
                  </a:lnTo>
                  <a:lnTo>
                    <a:pt x="874629" y="916769"/>
                  </a:lnTo>
                  <a:lnTo>
                    <a:pt x="908084" y="906262"/>
                  </a:lnTo>
                  <a:lnTo>
                    <a:pt x="930733" y="879504"/>
                  </a:lnTo>
                  <a:lnTo>
                    <a:pt x="939045" y="843639"/>
                  </a:lnTo>
                  <a:lnTo>
                    <a:pt x="929486" y="805809"/>
                  </a:lnTo>
                  <a:close/>
                </a:path>
                <a:path w="939165" h="916939">
                  <a:moveTo>
                    <a:pt x="413282" y="429129"/>
                  </a:moveTo>
                  <a:lnTo>
                    <a:pt x="412279" y="409939"/>
                  </a:lnTo>
                  <a:lnTo>
                    <a:pt x="411427" y="390490"/>
                  </a:lnTo>
                  <a:lnTo>
                    <a:pt x="410895" y="370859"/>
                  </a:lnTo>
                  <a:lnTo>
                    <a:pt x="410853" y="351121"/>
                  </a:lnTo>
                  <a:lnTo>
                    <a:pt x="410898" y="336630"/>
                  </a:lnTo>
                  <a:lnTo>
                    <a:pt x="412999" y="293060"/>
                  </a:lnTo>
                  <a:lnTo>
                    <a:pt x="426883" y="257197"/>
                  </a:lnTo>
                  <a:lnTo>
                    <a:pt x="450896" y="246979"/>
                  </a:lnTo>
                  <a:lnTo>
                    <a:pt x="458657" y="246162"/>
                  </a:lnTo>
                  <a:lnTo>
                    <a:pt x="466246" y="245190"/>
                  </a:lnTo>
                  <a:lnTo>
                    <a:pt x="473584" y="244150"/>
                  </a:lnTo>
                  <a:lnTo>
                    <a:pt x="475332" y="244056"/>
                  </a:lnTo>
                  <a:lnTo>
                    <a:pt x="476222" y="244004"/>
                  </a:lnTo>
                  <a:lnTo>
                    <a:pt x="477091" y="243962"/>
                  </a:lnTo>
                  <a:lnTo>
                    <a:pt x="484294" y="242478"/>
                  </a:lnTo>
                  <a:lnTo>
                    <a:pt x="513021" y="271447"/>
                  </a:lnTo>
                  <a:lnTo>
                    <a:pt x="520585" y="315361"/>
                  </a:lnTo>
                  <a:lnTo>
                    <a:pt x="523889" y="356970"/>
                  </a:lnTo>
                  <a:lnTo>
                    <a:pt x="525519" y="377445"/>
                  </a:lnTo>
                  <a:lnTo>
                    <a:pt x="526189" y="387291"/>
                  </a:lnTo>
                  <a:lnTo>
                    <a:pt x="527020" y="397124"/>
                  </a:lnTo>
                  <a:lnTo>
                    <a:pt x="527850" y="406955"/>
                  </a:lnTo>
                  <a:lnTo>
                    <a:pt x="531115" y="465271"/>
                  </a:lnTo>
                  <a:lnTo>
                    <a:pt x="533676" y="513095"/>
                  </a:lnTo>
                  <a:lnTo>
                    <a:pt x="533884" y="522301"/>
                  </a:lnTo>
                  <a:lnTo>
                    <a:pt x="533683" y="531530"/>
                  </a:lnTo>
                  <a:lnTo>
                    <a:pt x="533318" y="540770"/>
                  </a:lnTo>
                  <a:lnTo>
                    <a:pt x="533037" y="550005"/>
                  </a:lnTo>
                  <a:lnTo>
                    <a:pt x="533404" y="557010"/>
                  </a:lnTo>
                  <a:lnTo>
                    <a:pt x="533781" y="564015"/>
                  </a:lnTo>
                  <a:lnTo>
                    <a:pt x="534158" y="571010"/>
                  </a:lnTo>
                  <a:lnTo>
                    <a:pt x="533846" y="577751"/>
                  </a:lnTo>
                  <a:lnTo>
                    <a:pt x="533463" y="584658"/>
                  </a:lnTo>
                  <a:lnTo>
                    <a:pt x="532916" y="591574"/>
                  </a:lnTo>
                  <a:lnTo>
                    <a:pt x="532116" y="598339"/>
                  </a:lnTo>
                  <a:lnTo>
                    <a:pt x="531519" y="603637"/>
                  </a:lnTo>
                  <a:lnTo>
                    <a:pt x="504085" y="632338"/>
                  </a:lnTo>
                  <a:lnTo>
                    <a:pt x="477545" y="636967"/>
                  </a:lnTo>
                  <a:lnTo>
                    <a:pt x="468432" y="638641"/>
                  </a:lnTo>
                  <a:lnTo>
                    <a:pt x="464924" y="638819"/>
                  </a:lnTo>
                  <a:lnTo>
                    <a:pt x="460547" y="639060"/>
                  </a:lnTo>
                  <a:lnTo>
                    <a:pt x="456914" y="636620"/>
                  </a:lnTo>
                  <a:lnTo>
                    <a:pt x="429920" y="608213"/>
                  </a:lnTo>
                  <a:lnTo>
                    <a:pt x="428674" y="601260"/>
                  </a:lnTo>
                  <a:lnTo>
                    <a:pt x="426131" y="578488"/>
                  </a:lnTo>
                  <a:lnTo>
                    <a:pt x="423601" y="555879"/>
                  </a:lnTo>
                  <a:lnTo>
                    <a:pt x="421070" y="533270"/>
                  </a:lnTo>
                  <a:lnTo>
                    <a:pt x="418528" y="510498"/>
                  </a:lnTo>
                  <a:lnTo>
                    <a:pt x="416805" y="490175"/>
                  </a:lnTo>
                  <a:lnTo>
                    <a:pt x="415249" y="469845"/>
                  </a:lnTo>
                  <a:lnTo>
                    <a:pt x="414020" y="449500"/>
                  </a:lnTo>
                  <a:lnTo>
                    <a:pt x="413282" y="429129"/>
                  </a:lnTo>
                  <a:close/>
                </a:path>
              </a:pathLst>
            </a:custGeom>
            <a:ln w="48532">
              <a:solidFill>
                <a:srgbClr val="7C2D9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1764644" y="3508879"/>
              <a:ext cx="158959" cy="179512"/>
            </a:xfrm>
            <a:prstGeom prst="rect">
              <a:avLst/>
            </a:prstGeom>
          </p:spPr>
        </p:pic>
        <p:pic>
          <p:nvPicPr>
            <p:cNvPr id="17" name="object 17"/>
            <p:cNvPicPr/>
            <p:nvPr/>
          </p:nvPicPr>
          <p:blipFill>
            <a:blip r:embed="rId4" cstate="print"/>
            <a:stretch>
              <a:fillRect/>
            </a:stretch>
          </p:blipFill>
          <p:spPr>
            <a:xfrm>
              <a:off x="11730897" y="4044848"/>
              <a:ext cx="170078" cy="170078"/>
            </a:xfrm>
            <a:prstGeom prst="rect">
              <a:avLst/>
            </a:prstGeom>
          </p:spPr>
        </p:pic>
      </p:grpSp>
      <p:sp>
        <p:nvSpPr>
          <p:cNvPr id="18" name="object 18"/>
          <p:cNvSpPr txBox="1"/>
          <p:nvPr/>
        </p:nvSpPr>
        <p:spPr>
          <a:xfrm>
            <a:off x="6346466" y="2978358"/>
            <a:ext cx="2867383"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PHISHING</a:t>
            </a:r>
            <a:endParaRPr lang="fr-FR" sz="5750" b="1" spc="-150" dirty="0">
              <a:latin typeface="Calibri"/>
              <a:cs typeface="Calibri"/>
            </a:endParaRPr>
          </a:p>
        </p:txBody>
      </p:sp>
      <p:sp>
        <p:nvSpPr>
          <p:cNvPr id="19" name="object 19"/>
          <p:cNvSpPr txBox="1"/>
          <p:nvPr/>
        </p:nvSpPr>
        <p:spPr>
          <a:xfrm>
            <a:off x="13335780" y="2978358"/>
            <a:ext cx="3130059"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SMISHING</a:t>
            </a:r>
            <a:endParaRPr lang="fr-FR" sz="5750" b="1" spc="-150" dirty="0">
              <a:latin typeface="Calibri"/>
              <a:cs typeface="Calibri"/>
            </a:endParaRPr>
          </a:p>
        </p:txBody>
      </p:sp>
      <p:pic>
        <p:nvPicPr>
          <p:cNvPr id="20" name="object 20"/>
          <p:cNvPicPr/>
          <p:nvPr/>
        </p:nvPicPr>
        <p:blipFill>
          <a:blip r:embed="rId5" cstate="print"/>
          <a:stretch>
            <a:fillRect/>
          </a:stretch>
        </p:blipFill>
        <p:spPr>
          <a:xfrm>
            <a:off x="6014600" y="6240422"/>
            <a:ext cx="9570104" cy="3465994"/>
          </a:xfrm>
          <a:prstGeom prst="rect">
            <a:avLst/>
          </a:prstGeom>
        </p:spPr>
      </p:pic>
      <p:sp>
        <p:nvSpPr>
          <p:cNvPr id="21" name="object 13">
            <a:extLst>
              <a:ext uri="{FF2B5EF4-FFF2-40B4-BE49-F238E27FC236}">
                <a16:creationId xmlns:a16="http://schemas.microsoft.com/office/drawing/2014/main" id="{F9D6F6E3-4B7A-A021-6A33-296789FE896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2" name="object 77">
            <a:extLst>
              <a:ext uri="{FF2B5EF4-FFF2-40B4-BE49-F238E27FC236}">
                <a16:creationId xmlns:a16="http://schemas.microsoft.com/office/drawing/2014/main" id="{2CDB4CB1-608B-FD55-C074-303A55BC3EF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3" name="object 32">
            <a:extLst>
              <a:ext uri="{FF2B5EF4-FFF2-40B4-BE49-F238E27FC236}">
                <a16:creationId xmlns:a16="http://schemas.microsoft.com/office/drawing/2014/main" id="{2445DA91-6212-9CB0-8D75-E9655BEC79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4" name="object 33">
            <a:extLst>
              <a:ext uri="{FF2B5EF4-FFF2-40B4-BE49-F238E27FC236}">
                <a16:creationId xmlns:a16="http://schemas.microsoft.com/office/drawing/2014/main" id="{CFB3DF16-358D-CB6B-7DA8-79960E44E69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23FD5A32-BDFC-ADDE-1D25-493EE5F3D647}"/>
              </a:ext>
            </a:extLst>
          </p:cNvPr>
          <p:cNvPicPr/>
          <p:nvPr/>
        </p:nvPicPr>
        <p:blipFill>
          <a:blip r:embed="rId6"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5D673FC0-77F2-57C1-C895-FC6072DFE7E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47A4AA-BF15-D301-21CA-6514CA4D280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3DB70D39-07D8-AB25-B1CE-2AAA7DD3F9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4F5C2843-6955-70B1-BD0C-FF0A30EECF2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5AE1BCBD-4C3A-F062-695A-5B8F2AE78F5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B49493A1-7772-3992-58AD-C66A5D1CDF0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80D11FF7-4C30-5C93-83F6-71B9367F96E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7E1266B5-F484-8E5E-D29B-0D4FFB553B4D}"/>
              </a:ext>
            </a:extLst>
          </p:cNvPr>
          <p:cNvPicPr/>
          <p:nvPr/>
        </p:nvPicPr>
        <p:blipFill>
          <a:blip r:embed="rId7"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2DE5C670-CDDD-7B8C-819B-AC963F0CBA7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BE6FE58F-0133-687A-B16C-6C3DFE4EE6D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8307DDAD-4FD2-435A-3641-3FBCA0A1F6D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1AFE4198-DBFE-04EE-2FE9-6C553D793E7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DB01F2DE-DA52-A1B6-B367-3D26C5D885F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9970A5B7-515C-59F2-B97B-2B19E385B21C}"/>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4829527"/>
          </a:xfrm>
          <a:prstGeom prst="rect">
            <a:avLst/>
          </a:prstGeom>
        </p:spPr>
        <p:txBody>
          <a:bodyPr vert="horz" wrap="square" lIns="0" tIns="96520" rIns="0" bIns="0" rtlCol="0">
            <a:spAutoFit/>
          </a:bodyPr>
          <a:lstStyle/>
          <a:p>
            <a:pPr marL="2249170" marR="5080" indent="-382905" algn="r">
              <a:lnSpc>
                <a:spcPts val="7420"/>
              </a:lnSpc>
              <a:spcBef>
                <a:spcPts val="760"/>
              </a:spcBef>
            </a:pPr>
            <a:r>
              <a:rPr lang="fr-FR" sz="6600" b="1" spc="-150" dirty="0">
                <a:solidFill>
                  <a:srgbClr val="231F20"/>
                </a:solidFill>
                <a:latin typeface="Calibri"/>
                <a:cs typeface="Calibri"/>
              </a:rPr>
              <a:t>VOUS AVEZ UN </a:t>
            </a:r>
            <a:r>
              <a:rPr lang="fr-FR" sz="6600" b="1" u="sng" spc="-150" dirty="0">
                <a:solidFill>
                  <a:srgbClr val="231F20"/>
                </a:solidFill>
                <a:uFill>
                  <a:solidFill>
                    <a:srgbClr val="231F20"/>
                  </a:solidFill>
                </a:uFill>
                <a:latin typeface="Calibri"/>
                <a:cs typeface="Calibri"/>
              </a:rPr>
              <a:t>DOUTE</a:t>
            </a:r>
            <a:endParaRPr lang="fr-FR" sz="6600" b="1" spc="-150" dirty="0">
              <a:latin typeface="Calibri"/>
              <a:cs typeface="Calibri"/>
            </a:endParaRPr>
          </a:p>
          <a:p>
            <a:pPr marL="391795" marR="5080" indent="-379730" algn="r">
              <a:lnSpc>
                <a:spcPts val="7420"/>
              </a:lnSpc>
            </a:pPr>
            <a:r>
              <a:rPr lang="fr-FR" sz="6600" b="1" spc="-150" dirty="0">
                <a:solidFill>
                  <a:srgbClr val="231F20"/>
                </a:solidFill>
                <a:latin typeface="Calibri"/>
                <a:cs typeface="Calibri"/>
              </a:rPr>
              <a:t>SUR LE MESSAGE QUE VOUS AVEZ</a:t>
            </a:r>
            <a:endParaRPr lang="fr-FR" sz="6600" b="1" spc="-150" dirty="0">
              <a:latin typeface="Calibri"/>
              <a:cs typeface="Calibri"/>
            </a:endParaRPr>
          </a:p>
          <a:p>
            <a:pPr marR="5080" algn="r">
              <a:lnSpc>
                <a:spcPts val="7255"/>
              </a:lnSpc>
            </a:pPr>
            <a:r>
              <a:rPr lang="fr-FR" sz="6600" b="1" spc="-150" dirty="0">
                <a:solidFill>
                  <a:srgbClr val="231F20"/>
                </a:solidFill>
                <a:latin typeface="Calibri"/>
                <a:cs typeface="Calibri"/>
              </a:rPr>
              <a:t>REÇU ?</a:t>
            </a:r>
            <a:endParaRPr lang="fr-FR" sz="6600" b="1" spc="-150" dirty="0">
              <a:latin typeface="Calibri"/>
              <a:cs typeface="Calibri"/>
            </a:endParaRPr>
          </a:p>
        </p:txBody>
      </p:sp>
      <p:sp>
        <p:nvSpPr>
          <p:cNvPr id="3" name="object 3"/>
          <p:cNvSpPr txBox="1"/>
          <p:nvPr/>
        </p:nvSpPr>
        <p:spPr>
          <a:xfrm>
            <a:off x="9097464" y="1918224"/>
            <a:ext cx="8803186" cy="8394606"/>
          </a:xfrm>
          <a:prstGeom prst="rect">
            <a:avLst/>
          </a:prstGeom>
        </p:spPr>
        <p:txBody>
          <a:bodyPr vert="horz" wrap="square" lIns="0" tIns="15240" rIns="0" bIns="0" rtlCol="0">
            <a:spAutoFit/>
          </a:bodyPr>
          <a:lstStyle/>
          <a:p>
            <a:pPr marL="12700">
              <a:lnSpc>
                <a:spcPts val="2760"/>
              </a:lnSpc>
              <a:spcBef>
                <a:spcPts val="120"/>
              </a:spcBef>
            </a:pPr>
            <a:r>
              <a:rPr sz="2450" b="1" spc="65" dirty="0">
                <a:solidFill>
                  <a:srgbClr val="231F20"/>
                </a:solidFill>
                <a:latin typeface="Calibri"/>
                <a:cs typeface="Calibri"/>
              </a:rPr>
              <a:t>N’ayez</a:t>
            </a:r>
            <a:r>
              <a:rPr sz="2450" b="1" spc="25" dirty="0">
                <a:solidFill>
                  <a:srgbClr val="231F20"/>
                </a:solidFill>
                <a:latin typeface="Calibri"/>
                <a:cs typeface="Calibri"/>
              </a:rPr>
              <a:t> </a:t>
            </a:r>
            <a:r>
              <a:rPr sz="2450" b="1" spc="75" dirty="0">
                <a:solidFill>
                  <a:srgbClr val="231F20"/>
                </a:solidFill>
                <a:latin typeface="Calibri"/>
                <a:cs typeface="Calibri"/>
              </a:rPr>
              <a:t>pas</a:t>
            </a:r>
            <a:r>
              <a:rPr sz="2450" b="1" spc="30" dirty="0">
                <a:solidFill>
                  <a:srgbClr val="231F20"/>
                </a:solidFill>
                <a:latin typeface="Calibri"/>
                <a:cs typeface="Calibri"/>
              </a:rPr>
              <a:t> </a:t>
            </a:r>
            <a:r>
              <a:rPr sz="2450" b="1" spc="55" dirty="0">
                <a:solidFill>
                  <a:srgbClr val="231F20"/>
                </a:solidFill>
                <a:latin typeface="Calibri"/>
                <a:cs typeface="Calibri"/>
              </a:rPr>
              <a:t>peur</a:t>
            </a:r>
            <a:r>
              <a:rPr sz="2450" b="1" spc="30" dirty="0">
                <a:solidFill>
                  <a:srgbClr val="231F20"/>
                </a:solidFill>
                <a:latin typeface="Calibri"/>
                <a:cs typeface="Calibri"/>
              </a:rPr>
              <a:t> </a:t>
            </a:r>
            <a:r>
              <a:rPr sz="2450" b="1" dirty="0">
                <a:solidFill>
                  <a:srgbClr val="231F20"/>
                </a:solidFill>
                <a:latin typeface="Calibri"/>
                <a:cs typeface="Calibri"/>
              </a:rPr>
              <a:t>!</a:t>
            </a:r>
            <a:r>
              <a:rPr sz="2450" b="1" spc="35" dirty="0">
                <a:solidFill>
                  <a:srgbClr val="231F20"/>
                </a:solidFill>
                <a:latin typeface="Calibri"/>
                <a:cs typeface="Calibri"/>
              </a:rPr>
              <a:t> </a:t>
            </a:r>
            <a:r>
              <a:rPr sz="2450" dirty="0">
                <a:solidFill>
                  <a:srgbClr val="231F20"/>
                </a:solidFill>
                <a:latin typeface="Calibri"/>
                <a:cs typeface="Calibri"/>
              </a:rPr>
              <a:t>Vous</a:t>
            </a:r>
            <a:r>
              <a:rPr sz="2450" spc="25" dirty="0">
                <a:solidFill>
                  <a:srgbClr val="231F20"/>
                </a:solidFill>
                <a:latin typeface="Calibri"/>
                <a:cs typeface="Calibri"/>
              </a:rPr>
              <a:t> </a:t>
            </a:r>
            <a:r>
              <a:rPr sz="2450" dirty="0">
                <a:solidFill>
                  <a:srgbClr val="231F20"/>
                </a:solidFill>
                <a:latin typeface="Calibri"/>
                <a:cs typeface="Calibri"/>
              </a:rPr>
              <a:t>n’avez</a:t>
            </a:r>
            <a:r>
              <a:rPr sz="2450" spc="25" dirty="0">
                <a:solidFill>
                  <a:srgbClr val="231F20"/>
                </a:solidFill>
                <a:latin typeface="Calibri"/>
                <a:cs typeface="Calibri"/>
              </a:rPr>
              <a:t> </a:t>
            </a:r>
            <a:r>
              <a:rPr sz="2450" spc="90" dirty="0">
                <a:solidFill>
                  <a:srgbClr val="231F20"/>
                </a:solidFill>
                <a:latin typeface="Calibri"/>
                <a:cs typeface="Calibri"/>
              </a:rPr>
              <a:t>sans</a:t>
            </a:r>
            <a:r>
              <a:rPr sz="2450" spc="25" dirty="0">
                <a:solidFill>
                  <a:srgbClr val="231F20"/>
                </a:solidFill>
                <a:latin typeface="Calibri"/>
                <a:cs typeface="Calibri"/>
              </a:rPr>
              <a:t> </a:t>
            </a:r>
            <a:r>
              <a:rPr sz="2450" dirty="0">
                <a:solidFill>
                  <a:srgbClr val="231F20"/>
                </a:solidFill>
                <a:latin typeface="Calibri"/>
                <a:cs typeface="Calibri"/>
              </a:rPr>
              <a:t>doute</a:t>
            </a:r>
            <a:r>
              <a:rPr sz="2450" spc="30" dirty="0">
                <a:solidFill>
                  <a:srgbClr val="231F20"/>
                </a:solidFill>
                <a:latin typeface="Calibri"/>
                <a:cs typeface="Calibri"/>
              </a:rPr>
              <a:t> </a:t>
            </a:r>
            <a:r>
              <a:rPr sz="2450" spc="70" dirty="0">
                <a:solidFill>
                  <a:srgbClr val="231F20"/>
                </a:solidFill>
                <a:latin typeface="Calibri"/>
                <a:cs typeface="Calibri"/>
              </a:rPr>
              <a:t>rien</a:t>
            </a:r>
            <a:r>
              <a:rPr sz="2450" spc="3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10" dirty="0">
                <a:solidFill>
                  <a:srgbClr val="231F20"/>
                </a:solidFill>
                <a:latin typeface="Calibri"/>
                <a:cs typeface="Calibri"/>
              </a:rPr>
              <a:t>compromettant</a:t>
            </a:r>
            <a:endParaRPr sz="2450" dirty="0">
              <a:latin typeface="Calibri"/>
              <a:cs typeface="Calibri"/>
            </a:endParaRPr>
          </a:p>
          <a:p>
            <a:pPr marL="12700">
              <a:lnSpc>
                <a:spcPts val="2760"/>
              </a:lnSpc>
            </a:pPr>
            <a:r>
              <a:rPr sz="2450" spc="80" dirty="0">
                <a:solidFill>
                  <a:srgbClr val="231F20"/>
                </a:solidFill>
                <a:latin typeface="Calibri"/>
                <a:cs typeface="Calibri"/>
              </a:rPr>
              <a:t>à</a:t>
            </a:r>
            <a:r>
              <a:rPr sz="2450" spc="65" dirty="0">
                <a:solidFill>
                  <a:srgbClr val="231F20"/>
                </a:solidFill>
                <a:latin typeface="Calibri"/>
                <a:cs typeface="Calibri"/>
              </a:rPr>
              <a:t> </a:t>
            </a:r>
            <a:r>
              <a:rPr sz="2450" dirty="0">
                <a:solidFill>
                  <a:srgbClr val="231F20"/>
                </a:solidFill>
                <a:latin typeface="Calibri"/>
                <a:cs typeface="Calibri"/>
              </a:rPr>
              <a:t>vous</a:t>
            </a:r>
            <a:r>
              <a:rPr sz="2450" spc="65" dirty="0">
                <a:solidFill>
                  <a:srgbClr val="231F20"/>
                </a:solidFill>
                <a:latin typeface="Calibri"/>
                <a:cs typeface="Calibri"/>
              </a:rPr>
              <a:t> </a:t>
            </a:r>
            <a:r>
              <a:rPr sz="2450" spc="-10" dirty="0">
                <a:solidFill>
                  <a:srgbClr val="231F20"/>
                </a:solidFill>
                <a:latin typeface="Calibri"/>
                <a:cs typeface="Calibri"/>
              </a:rPr>
              <a:t>reprocher</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N’ouvrez</a:t>
            </a:r>
            <a:r>
              <a:rPr sz="2450" b="1" spc="45" dirty="0">
                <a:solidFill>
                  <a:srgbClr val="231F20"/>
                </a:solidFill>
                <a:latin typeface="Calibri"/>
                <a:cs typeface="Calibri"/>
              </a:rPr>
              <a:t> </a:t>
            </a:r>
            <a:r>
              <a:rPr sz="2450" b="1" spc="75" dirty="0">
                <a:solidFill>
                  <a:srgbClr val="231F20"/>
                </a:solidFill>
                <a:latin typeface="Calibri"/>
                <a:cs typeface="Calibri"/>
              </a:rPr>
              <a:t>pas</a:t>
            </a:r>
            <a:r>
              <a:rPr sz="2450" b="1" spc="50"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100" dirty="0">
                <a:solidFill>
                  <a:srgbClr val="231F20"/>
                </a:solidFill>
                <a:latin typeface="Calibri"/>
                <a:cs typeface="Calibri"/>
              </a:rPr>
              <a:t>liens</a:t>
            </a:r>
            <a:r>
              <a:rPr sz="2450" b="1" spc="45" dirty="0">
                <a:solidFill>
                  <a:srgbClr val="231F20"/>
                </a:solidFill>
                <a:latin typeface="Calibri"/>
                <a:cs typeface="Calibri"/>
              </a:rPr>
              <a:t> </a:t>
            </a:r>
            <a:r>
              <a:rPr sz="2450" b="1" dirty="0">
                <a:solidFill>
                  <a:srgbClr val="231F20"/>
                </a:solidFill>
                <a:latin typeface="Calibri"/>
                <a:cs typeface="Calibri"/>
              </a:rPr>
              <a:t>ou</a:t>
            </a:r>
            <a:r>
              <a:rPr sz="2450" b="1" spc="45"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70" dirty="0">
                <a:solidFill>
                  <a:srgbClr val="231F20"/>
                </a:solidFill>
                <a:latin typeface="Calibri"/>
                <a:cs typeface="Calibri"/>
              </a:rPr>
              <a:t>pièces</a:t>
            </a:r>
            <a:r>
              <a:rPr sz="2450" b="1" spc="45" dirty="0">
                <a:solidFill>
                  <a:srgbClr val="231F20"/>
                </a:solidFill>
                <a:latin typeface="Calibri"/>
                <a:cs typeface="Calibri"/>
              </a:rPr>
              <a:t> </a:t>
            </a:r>
            <a:r>
              <a:rPr sz="2450" b="1" spc="75" dirty="0">
                <a:solidFill>
                  <a:srgbClr val="231F20"/>
                </a:solidFill>
                <a:latin typeface="Calibri"/>
                <a:cs typeface="Calibri"/>
              </a:rPr>
              <a:t>jointes</a:t>
            </a:r>
            <a:r>
              <a:rPr sz="2450" b="1" spc="90" dirty="0">
                <a:solidFill>
                  <a:srgbClr val="231F20"/>
                </a:solidFill>
                <a:latin typeface="Calibri"/>
                <a:cs typeface="Calibri"/>
              </a:rPr>
              <a:t> </a:t>
            </a:r>
            <a:r>
              <a:rPr sz="2450" spc="90" dirty="0">
                <a:solidFill>
                  <a:srgbClr val="231F20"/>
                </a:solidFill>
                <a:latin typeface="Calibri"/>
                <a:cs typeface="Calibri"/>
              </a:rPr>
              <a:t>sans</a:t>
            </a:r>
            <a:r>
              <a:rPr sz="2450" spc="40" dirty="0">
                <a:solidFill>
                  <a:srgbClr val="231F20"/>
                </a:solidFill>
                <a:latin typeface="Calibri"/>
                <a:cs typeface="Calibri"/>
              </a:rPr>
              <a:t> </a:t>
            </a:r>
            <a:r>
              <a:rPr sz="2450" dirty="0">
                <a:solidFill>
                  <a:srgbClr val="231F20"/>
                </a:solidFill>
                <a:latin typeface="Calibri"/>
                <a:cs typeface="Calibri"/>
              </a:rPr>
              <a:t>être</a:t>
            </a:r>
            <a:r>
              <a:rPr sz="2450" spc="50" dirty="0">
                <a:solidFill>
                  <a:srgbClr val="231F20"/>
                </a:solidFill>
                <a:latin typeface="Calibri"/>
                <a:cs typeface="Calibri"/>
              </a:rPr>
              <a:t> </a:t>
            </a:r>
            <a:r>
              <a:rPr sz="2450" spc="75" dirty="0">
                <a:solidFill>
                  <a:srgbClr val="231F20"/>
                </a:solidFill>
                <a:latin typeface="Calibri"/>
                <a:cs typeface="Calibri"/>
              </a:rPr>
              <a:t>sûr</a:t>
            </a:r>
            <a:r>
              <a:rPr sz="2450" spc="40" dirty="0">
                <a:solidFill>
                  <a:srgbClr val="231F20"/>
                </a:solidFill>
                <a:latin typeface="Calibri"/>
                <a:cs typeface="Calibri"/>
              </a:rPr>
              <a:t> </a:t>
            </a:r>
            <a:r>
              <a:rPr sz="2450" dirty="0">
                <a:solidFill>
                  <a:srgbClr val="231F20"/>
                </a:solidFill>
                <a:latin typeface="Calibri"/>
                <a:cs typeface="Calibri"/>
              </a:rPr>
              <a:t>de</a:t>
            </a:r>
            <a:r>
              <a:rPr sz="2450" spc="50" dirty="0">
                <a:solidFill>
                  <a:srgbClr val="231F20"/>
                </a:solidFill>
                <a:latin typeface="Calibri"/>
                <a:cs typeface="Calibri"/>
              </a:rPr>
              <a:t> </a:t>
            </a:r>
            <a:r>
              <a:rPr sz="2450" spc="100" dirty="0">
                <a:solidFill>
                  <a:srgbClr val="231F20"/>
                </a:solidFill>
                <a:latin typeface="Calibri"/>
                <a:cs typeface="Calibri"/>
              </a:rPr>
              <a:t>la</a:t>
            </a:r>
            <a:endParaRPr sz="2450" dirty="0">
              <a:latin typeface="Calibri"/>
              <a:cs typeface="Calibri"/>
            </a:endParaRPr>
          </a:p>
          <a:p>
            <a:pPr marL="12700">
              <a:lnSpc>
                <a:spcPts val="2760"/>
              </a:lnSpc>
            </a:pPr>
            <a:r>
              <a:rPr sz="2450" spc="65" dirty="0">
                <a:solidFill>
                  <a:srgbClr val="231F20"/>
                </a:solidFill>
                <a:latin typeface="Calibri"/>
                <a:cs typeface="Calibri"/>
              </a:rPr>
              <a:t>fiabilité</a:t>
            </a:r>
            <a:r>
              <a:rPr sz="2450" spc="5"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55" dirty="0">
                <a:solidFill>
                  <a:srgbClr val="231F20"/>
                </a:solidFill>
                <a:latin typeface="Calibri"/>
                <a:cs typeface="Calibri"/>
              </a:rPr>
              <a:t>son</a:t>
            </a:r>
            <a:r>
              <a:rPr sz="2450" spc="5" dirty="0">
                <a:solidFill>
                  <a:srgbClr val="231F20"/>
                </a:solidFill>
                <a:latin typeface="Calibri"/>
                <a:cs typeface="Calibri"/>
              </a:rPr>
              <a:t> </a:t>
            </a:r>
            <a:r>
              <a:rPr sz="2450" spc="-10" dirty="0">
                <a:solidFill>
                  <a:srgbClr val="231F20"/>
                </a:solidFill>
                <a:latin typeface="Calibri"/>
                <a:cs typeface="Calibri"/>
              </a:rPr>
              <a:t>expéditeur</a:t>
            </a:r>
            <a:endParaRPr sz="2450" dirty="0">
              <a:latin typeface="Calibri"/>
              <a:cs typeface="Calibri"/>
            </a:endParaRPr>
          </a:p>
          <a:p>
            <a:pPr marL="12700" marR="39370">
              <a:lnSpc>
                <a:spcPts val="2580"/>
              </a:lnSpc>
              <a:spcBef>
                <a:spcPts val="2595"/>
              </a:spcBef>
            </a:pPr>
            <a:r>
              <a:rPr sz="2450" b="1" spc="70" dirty="0">
                <a:solidFill>
                  <a:srgbClr val="231F20"/>
                </a:solidFill>
                <a:latin typeface="Calibri"/>
                <a:cs typeface="Calibri"/>
              </a:rPr>
              <a:t>Vérifiez</a:t>
            </a:r>
            <a:r>
              <a:rPr sz="2450" b="1" spc="5" dirty="0">
                <a:solidFill>
                  <a:srgbClr val="231F20"/>
                </a:solidFill>
                <a:latin typeface="Calibri"/>
                <a:cs typeface="Calibri"/>
              </a:rPr>
              <a:t> </a:t>
            </a:r>
            <a:r>
              <a:rPr sz="2450" b="1" spc="70" dirty="0">
                <a:solidFill>
                  <a:srgbClr val="231F20"/>
                </a:solidFill>
                <a:latin typeface="Calibri"/>
                <a:cs typeface="Calibri"/>
              </a:rPr>
              <a:t>l’adresse</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50" dirty="0">
                <a:solidFill>
                  <a:srgbClr val="231F20"/>
                </a:solidFill>
                <a:latin typeface="Calibri"/>
                <a:cs typeface="Calibri"/>
              </a:rPr>
              <a:t>l’expéditeur</a:t>
            </a:r>
            <a:r>
              <a:rPr sz="2450" b="1" spc="25" dirty="0">
                <a:solidFill>
                  <a:srgbClr val="231F20"/>
                </a:solidFill>
                <a:latin typeface="Calibri"/>
                <a:cs typeface="Calibri"/>
              </a:rPr>
              <a:t> </a:t>
            </a:r>
            <a:r>
              <a:rPr sz="2450" dirty="0">
                <a:solidFill>
                  <a:srgbClr val="231F20"/>
                </a:solidFill>
                <a:latin typeface="Calibri"/>
                <a:cs typeface="Calibri"/>
              </a:rPr>
              <a:t>:</a:t>
            </a:r>
            <a:r>
              <a:rPr sz="2450" spc="10" dirty="0">
                <a:solidFill>
                  <a:srgbClr val="231F20"/>
                </a:solidFill>
                <a:latin typeface="Calibri"/>
                <a:cs typeface="Calibri"/>
              </a:rPr>
              <a:t> </a:t>
            </a:r>
            <a:r>
              <a:rPr sz="2450" spc="65" dirty="0">
                <a:solidFill>
                  <a:srgbClr val="231F20"/>
                </a:solidFill>
                <a:latin typeface="Calibri"/>
                <a:cs typeface="Calibri"/>
              </a:rPr>
              <a:t>contactez-</a:t>
            </a:r>
            <a:r>
              <a:rPr sz="2450" spc="55" dirty="0">
                <a:solidFill>
                  <a:srgbClr val="231F20"/>
                </a:solidFill>
                <a:latin typeface="Calibri"/>
                <a:cs typeface="Calibri"/>
              </a:rPr>
              <a:t>le</a:t>
            </a:r>
            <a:r>
              <a:rPr sz="2450" spc="15" dirty="0">
                <a:solidFill>
                  <a:srgbClr val="231F20"/>
                </a:solidFill>
                <a:latin typeface="Calibri"/>
                <a:cs typeface="Calibri"/>
              </a:rPr>
              <a:t> </a:t>
            </a:r>
            <a:r>
              <a:rPr sz="2450" spc="50" dirty="0">
                <a:solidFill>
                  <a:srgbClr val="231F20"/>
                </a:solidFill>
                <a:latin typeface="Calibri"/>
                <a:cs typeface="Calibri"/>
              </a:rPr>
              <a:t>par</a:t>
            </a:r>
            <a:r>
              <a:rPr sz="2450" spc="5" dirty="0">
                <a:solidFill>
                  <a:srgbClr val="231F20"/>
                </a:solidFill>
                <a:latin typeface="Calibri"/>
                <a:cs typeface="Calibri"/>
              </a:rPr>
              <a:t> </a:t>
            </a:r>
            <a:r>
              <a:rPr sz="2450" spc="60" dirty="0">
                <a:solidFill>
                  <a:srgbClr val="231F20"/>
                </a:solidFill>
                <a:latin typeface="Calibri"/>
                <a:cs typeface="Calibri"/>
              </a:rPr>
              <a:t>un</a:t>
            </a:r>
            <a:r>
              <a:rPr sz="2450" spc="10" dirty="0">
                <a:solidFill>
                  <a:srgbClr val="231F20"/>
                </a:solidFill>
                <a:latin typeface="Calibri"/>
                <a:cs typeface="Calibri"/>
              </a:rPr>
              <a:t> </a:t>
            </a:r>
            <a:r>
              <a:rPr sz="2450" spc="-10" dirty="0">
                <a:solidFill>
                  <a:srgbClr val="231F20"/>
                </a:solidFill>
                <a:latin typeface="Calibri"/>
                <a:cs typeface="Calibri"/>
              </a:rPr>
              <a:t>autre </a:t>
            </a:r>
            <a:r>
              <a:rPr sz="2450" spc="80" dirty="0">
                <a:solidFill>
                  <a:srgbClr val="231F20"/>
                </a:solidFill>
                <a:latin typeface="Calibri"/>
                <a:cs typeface="Calibri"/>
              </a:rPr>
              <a:t>canal.</a:t>
            </a:r>
            <a:r>
              <a:rPr sz="2450" spc="25" dirty="0">
                <a:solidFill>
                  <a:srgbClr val="231F20"/>
                </a:solidFill>
                <a:latin typeface="Calibri"/>
                <a:cs typeface="Calibri"/>
              </a:rPr>
              <a:t> </a:t>
            </a:r>
            <a:r>
              <a:rPr sz="2450" spc="65" dirty="0">
                <a:solidFill>
                  <a:srgbClr val="231F20"/>
                </a:solidFill>
                <a:latin typeface="Calibri"/>
                <a:cs typeface="Calibri"/>
              </a:rPr>
              <a:t>Un</a:t>
            </a:r>
            <a:r>
              <a:rPr sz="2450" spc="30" dirty="0">
                <a:solidFill>
                  <a:srgbClr val="231F20"/>
                </a:solidFill>
                <a:latin typeface="Calibri"/>
                <a:cs typeface="Calibri"/>
              </a:rPr>
              <a:t> </a:t>
            </a:r>
            <a:r>
              <a:rPr sz="2450" spc="60" dirty="0">
                <a:solidFill>
                  <a:srgbClr val="231F20"/>
                </a:solidFill>
                <a:latin typeface="Calibri"/>
                <a:cs typeface="Calibri"/>
              </a:rPr>
              <a:t>organisme</a:t>
            </a:r>
            <a:r>
              <a:rPr sz="2450" spc="30" dirty="0">
                <a:solidFill>
                  <a:srgbClr val="231F20"/>
                </a:solidFill>
                <a:latin typeface="Calibri"/>
                <a:cs typeface="Calibri"/>
              </a:rPr>
              <a:t> </a:t>
            </a:r>
            <a:r>
              <a:rPr sz="2450" spc="65" dirty="0">
                <a:solidFill>
                  <a:srgbClr val="231F20"/>
                </a:solidFill>
                <a:latin typeface="Calibri"/>
                <a:cs typeface="Calibri"/>
              </a:rPr>
              <a:t>officiel</a:t>
            </a:r>
            <a:r>
              <a:rPr sz="2450" spc="35" dirty="0">
                <a:solidFill>
                  <a:srgbClr val="231F20"/>
                </a:solidFill>
                <a:latin typeface="Calibri"/>
                <a:cs typeface="Calibri"/>
              </a:rPr>
              <a:t> </a:t>
            </a:r>
            <a:r>
              <a:rPr sz="2450" spc="65" dirty="0">
                <a:solidFill>
                  <a:srgbClr val="231F20"/>
                </a:solidFill>
                <a:latin typeface="Calibri"/>
                <a:cs typeface="Calibri"/>
              </a:rPr>
              <a:t>aura</a:t>
            </a:r>
            <a:r>
              <a:rPr sz="2450" spc="30" dirty="0">
                <a:solidFill>
                  <a:srgbClr val="231F20"/>
                </a:solidFill>
                <a:latin typeface="Calibri"/>
                <a:cs typeface="Calibri"/>
              </a:rPr>
              <a:t> </a:t>
            </a:r>
            <a:r>
              <a:rPr sz="2450" dirty="0">
                <a:solidFill>
                  <a:srgbClr val="231F20"/>
                </a:solidFill>
                <a:latin typeface="Calibri"/>
                <a:cs typeface="Calibri"/>
              </a:rPr>
              <a:t>presque</a:t>
            </a:r>
            <a:r>
              <a:rPr sz="2450" spc="35" dirty="0">
                <a:solidFill>
                  <a:srgbClr val="231F20"/>
                </a:solidFill>
                <a:latin typeface="Calibri"/>
                <a:cs typeface="Calibri"/>
              </a:rPr>
              <a:t> </a:t>
            </a:r>
            <a:r>
              <a:rPr sz="2450" spc="45" dirty="0">
                <a:solidFill>
                  <a:srgbClr val="231F20"/>
                </a:solidFill>
                <a:latin typeface="Calibri"/>
                <a:cs typeface="Calibri"/>
              </a:rPr>
              <a:t>systématiquement</a:t>
            </a:r>
            <a:r>
              <a:rPr sz="2450" spc="35" dirty="0">
                <a:solidFill>
                  <a:srgbClr val="231F20"/>
                </a:solidFill>
                <a:latin typeface="Calibri"/>
                <a:cs typeface="Calibri"/>
              </a:rPr>
              <a:t> </a:t>
            </a:r>
            <a:r>
              <a:rPr sz="2450" spc="-25" dirty="0">
                <a:solidFill>
                  <a:srgbClr val="231F20"/>
                </a:solidFill>
                <a:latin typeface="Calibri"/>
                <a:cs typeface="Calibri"/>
              </a:rPr>
              <a:t>une </a:t>
            </a:r>
            <a:r>
              <a:rPr sz="2450" spc="50" dirty="0">
                <a:solidFill>
                  <a:srgbClr val="231F20"/>
                </a:solidFill>
                <a:latin typeface="Calibri"/>
                <a:cs typeface="Calibri"/>
              </a:rPr>
              <a:t>adresse</a:t>
            </a:r>
            <a:r>
              <a:rPr sz="2450" spc="235" dirty="0">
                <a:solidFill>
                  <a:srgbClr val="231F20"/>
                </a:solidFill>
                <a:latin typeface="Calibri"/>
                <a:cs typeface="Calibri"/>
              </a:rPr>
              <a:t> </a:t>
            </a:r>
            <a:r>
              <a:rPr sz="2450" spc="90" dirty="0">
                <a:solidFill>
                  <a:srgbClr val="231F20"/>
                </a:solidFill>
                <a:latin typeface="Calibri"/>
                <a:cs typeface="Calibri"/>
              </a:rPr>
              <a:t>mail</a:t>
            </a:r>
            <a:r>
              <a:rPr sz="2450" spc="229" dirty="0">
                <a:solidFill>
                  <a:srgbClr val="231F20"/>
                </a:solidFill>
                <a:latin typeface="Calibri"/>
                <a:cs typeface="Calibri"/>
              </a:rPr>
              <a:t> </a:t>
            </a:r>
            <a:r>
              <a:rPr sz="2450" dirty="0">
                <a:solidFill>
                  <a:srgbClr val="231F20"/>
                </a:solidFill>
                <a:latin typeface="Calibri"/>
                <a:cs typeface="Calibri"/>
              </a:rPr>
              <a:t>de</a:t>
            </a:r>
            <a:r>
              <a:rPr sz="2450" spc="235" dirty="0">
                <a:solidFill>
                  <a:srgbClr val="231F20"/>
                </a:solidFill>
                <a:latin typeface="Calibri"/>
                <a:cs typeface="Calibri"/>
              </a:rPr>
              <a:t> </a:t>
            </a:r>
            <a:r>
              <a:rPr sz="2450" dirty="0">
                <a:solidFill>
                  <a:srgbClr val="231F20"/>
                </a:solidFill>
                <a:latin typeface="Calibri"/>
                <a:cs typeface="Calibri"/>
              </a:rPr>
              <a:t>type</a:t>
            </a:r>
            <a:r>
              <a:rPr sz="2450" spc="229" dirty="0">
                <a:solidFill>
                  <a:srgbClr val="231F20"/>
                </a:solidFill>
                <a:latin typeface="Calibri"/>
                <a:cs typeface="Calibri"/>
              </a:rPr>
              <a:t> </a:t>
            </a:r>
            <a:r>
              <a:rPr sz="2450" spc="50" dirty="0">
                <a:solidFill>
                  <a:srgbClr val="231F20"/>
                </a:solidFill>
                <a:latin typeface="Calibri"/>
                <a:cs typeface="Calibri"/>
              </a:rPr>
              <a:t>“</a:t>
            </a:r>
            <a:r>
              <a:rPr sz="2450" spc="50" dirty="0">
                <a:solidFill>
                  <a:srgbClr val="231F20"/>
                </a:solidFill>
                <a:latin typeface="Calibri"/>
                <a:cs typeface="Calibri"/>
                <a:hlinkClick r:id="rId2"/>
              </a:rPr>
              <a:t>ne-</a:t>
            </a:r>
            <a:r>
              <a:rPr sz="2450" spc="70" dirty="0">
                <a:solidFill>
                  <a:srgbClr val="231F20"/>
                </a:solidFill>
                <a:latin typeface="Calibri"/>
                <a:cs typeface="Calibri"/>
                <a:hlinkClick r:id="rId2"/>
              </a:rPr>
              <a:t>pas-</a:t>
            </a:r>
            <a:r>
              <a:rPr sz="2450" spc="-10" dirty="0">
                <a:solidFill>
                  <a:srgbClr val="231F20"/>
                </a:solidFill>
                <a:latin typeface="Calibri"/>
                <a:cs typeface="Calibri"/>
                <a:hlinkClick r:id="rId2"/>
              </a:rPr>
              <a:t>repondre@ministere.gouv.fr”</a:t>
            </a:r>
            <a:endParaRPr sz="2450" dirty="0">
              <a:latin typeface="Calibri"/>
              <a:cs typeface="Calibri"/>
            </a:endParaRPr>
          </a:p>
          <a:p>
            <a:pPr marL="12700">
              <a:lnSpc>
                <a:spcPts val="2760"/>
              </a:lnSpc>
              <a:spcBef>
                <a:spcPts val="2175"/>
              </a:spcBef>
            </a:pPr>
            <a:r>
              <a:rPr sz="2450" b="1" spc="65" dirty="0">
                <a:solidFill>
                  <a:srgbClr val="231F20"/>
                </a:solidFill>
                <a:latin typeface="Calibri"/>
                <a:cs typeface="Calibri"/>
              </a:rPr>
              <a:t>Ne</a:t>
            </a:r>
            <a:r>
              <a:rPr sz="2450" b="1" spc="30" dirty="0">
                <a:solidFill>
                  <a:srgbClr val="231F20"/>
                </a:solidFill>
                <a:latin typeface="Calibri"/>
                <a:cs typeface="Calibri"/>
              </a:rPr>
              <a:t> </a:t>
            </a:r>
            <a:r>
              <a:rPr sz="2450" b="1" dirty="0">
                <a:solidFill>
                  <a:srgbClr val="231F20"/>
                </a:solidFill>
                <a:latin typeface="Calibri"/>
                <a:cs typeface="Calibri"/>
              </a:rPr>
              <a:t>répondez</a:t>
            </a:r>
            <a:r>
              <a:rPr sz="2450" b="1" spc="55" dirty="0">
                <a:solidFill>
                  <a:srgbClr val="231F20"/>
                </a:solidFill>
                <a:latin typeface="Calibri"/>
                <a:cs typeface="Calibri"/>
              </a:rPr>
              <a:t> </a:t>
            </a:r>
            <a:r>
              <a:rPr sz="2450" b="1" spc="90" dirty="0">
                <a:solidFill>
                  <a:srgbClr val="231F20"/>
                </a:solidFill>
                <a:latin typeface="Calibri"/>
                <a:cs typeface="Calibri"/>
              </a:rPr>
              <a:t>à</a:t>
            </a:r>
            <a:r>
              <a:rPr sz="2450" b="1" spc="45" dirty="0">
                <a:solidFill>
                  <a:srgbClr val="231F20"/>
                </a:solidFill>
                <a:latin typeface="Calibri"/>
                <a:cs typeface="Calibri"/>
              </a:rPr>
              <a:t> </a:t>
            </a:r>
            <a:r>
              <a:rPr sz="2450" b="1" spc="75" dirty="0">
                <a:solidFill>
                  <a:srgbClr val="231F20"/>
                </a:solidFill>
                <a:latin typeface="Calibri"/>
                <a:cs typeface="Calibri"/>
              </a:rPr>
              <a:t>aucun</a:t>
            </a:r>
            <a:r>
              <a:rPr sz="2450" b="1" spc="50" dirty="0">
                <a:solidFill>
                  <a:srgbClr val="231F20"/>
                </a:solidFill>
                <a:latin typeface="Calibri"/>
                <a:cs typeface="Calibri"/>
              </a:rPr>
              <a:t> </a:t>
            </a:r>
            <a:r>
              <a:rPr sz="2450" b="1" spc="125" dirty="0">
                <a:solidFill>
                  <a:srgbClr val="231F20"/>
                </a:solidFill>
                <a:latin typeface="Calibri"/>
                <a:cs typeface="Calibri"/>
              </a:rPr>
              <a:t>mail</a:t>
            </a:r>
            <a:r>
              <a:rPr sz="2450" b="1" spc="45" dirty="0">
                <a:solidFill>
                  <a:srgbClr val="231F20"/>
                </a:solidFill>
                <a:latin typeface="Calibri"/>
                <a:cs typeface="Calibri"/>
              </a:rPr>
              <a:t> </a:t>
            </a:r>
            <a:r>
              <a:rPr sz="2450" b="1" spc="80" dirty="0">
                <a:solidFill>
                  <a:srgbClr val="231F20"/>
                </a:solidFill>
                <a:latin typeface="Calibri"/>
                <a:cs typeface="Calibri"/>
              </a:rPr>
              <a:t>suspect</a:t>
            </a:r>
            <a:r>
              <a:rPr sz="2450" b="1" spc="65" dirty="0">
                <a:solidFill>
                  <a:srgbClr val="231F20"/>
                </a:solidFill>
                <a:latin typeface="Calibri"/>
                <a:cs typeface="Calibri"/>
              </a:rPr>
              <a:t> </a:t>
            </a:r>
            <a:r>
              <a:rPr sz="2450" dirty="0">
                <a:solidFill>
                  <a:srgbClr val="231F20"/>
                </a:solidFill>
                <a:latin typeface="Calibri"/>
                <a:cs typeface="Calibri"/>
              </a:rPr>
              <a:t>ou</a:t>
            </a:r>
            <a:r>
              <a:rPr sz="2450" spc="45" dirty="0">
                <a:solidFill>
                  <a:srgbClr val="231F20"/>
                </a:solidFill>
                <a:latin typeface="Calibri"/>
                <a:cs typeface="Calibri"/>
              </a:rPr>
              <a:t> </a:t>
            </a:r>
            <a:r>
              <a:rPr sz="2450" spc="80"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du</a:t>
            </a:r>
            <a:r>
              <a:rPr sz="2450" spc="55" dirty="0">
                <a:solidFill>
                  <a:srgbClr val="231F20"/>
                </a:solidFill>
                <a:latin typeface="Calibri"/>
                <a:cs typeface="Calibri"/>
              </a:rPr>
              <a:t> </a:t>
            </a:r>
            <a:r>
              <a:rPr sz="2450" b="1" spc="75" dirty="0">
                <a:solidFill>
                  <a:srgbClr val="231F20"/>
                </a:solidFill>
                <a:latin typeface="Calibri"/>
                <a:cs typeface="Calibri"/>
              </a:rPr>
              <a:t>chantage</a:t>
            </a:r>
            <a:r>
              <a:rPr sz="2450" spc="45" dirty="0">
                <a:solidFill>
                  <a:srgbClr val="231F20"/>
                </a:solidFill>
                <a:latin typeface="Calibri"/>
                <a:cs typeface="Calibri"/>
              </a:rPr>
              <a:t> </a:t>
            </a:r>
            <a:r>
              <a:rPr sz="2450" dirty="0">
                <a:solidFill>
                  <a:srgbClr val="231F20"/>
                </a:solidFill>
                <a:latin typeface="Calibri"/>
                <a:cs typeface="Calibri"/>
              </a:rPr>
              <a:t>pour</a:t>
            </a:r>
            <a:r>
              <a:rPr sz="2450" spc="50" dirty="0">
                <a:solidFill>
                  <a:srgbClr val="231F20"/>
                </a:solidFill>
                <a:latin typeface="Calibri"/>
                <a:cs typeface="Calibri"/>
              </a:rPr>
              <a:t> </a:t>
            </a:r>
            <a:r>
              <a:rPr sz="2450" dirty="0">
                <a:solidFill>
                  <a:srgbClr val="231F20"/>
                </a:solidFill>
                <a:latin typeface="Calibri"/>
                <a:cs typeface="Calibri"/>
              </a:rPr>
              <a:t>ne</a:t>
            </a:r>
            <a:r>
              <a:rPr sz="2450" spc="50" dirty="0">
                <a:solidFill>
                  <a:srgbClr val="231F20"/>
                </a:solidFill>
                <a:latin typeface="Calibri"/>
                <a:cs typeface="Calibri"/>
              </a:rPr>
              <a:t> </a:t>
            </a:r>
            <a:r>
              <a:rPr sz="2450" spc="35" dirty="0">
                <a:solidFill>
                  <a:srgbClr val="231F20"/>
                </a:solidFill>
                <a:latin typeface="Calibri"/>
                <a:cs typeface="Calibri"/>
              </a:rPr>
              <a:t>pas</a:t>
            </a:r>
            <a:endParaRPr sz="2450" dirty="0">
              <a:latin typeface="Calibri"/>
              <a:cs typeface="Calibri"/>
            </a:endParaRPr>
          </a:p>
          <a:p>
            <a:pPr marL="12700">
              <a:lnSpc>
                <a:spcPts val="2760"/>
              </a:lnSpc>
            </a:pPr>
            <a:r>
              <a:rPr sz="2450" dirty="0">
                <a:solidFill>
                  <a:srgbClr val="231F20"/>
                </a:solidFill>
                <a:latin typeface="Calibri"/>
                <a:cs typeface="Calibri"/>
              </a:rPr>
              <a:t>montrer</a:t>
            </a:r>
            <a:r>
              <a:rPr sz="2450" spc="120" dirty="0">
                <a:solidFill>
                  <a:srgbClr val="231F20"/>
                </a:solidFill>
                <a:latin typeface="Calibri"/>
                <a:cs typeface="Calibri"/>
              </a:rPr>
              <a:t> </a:t>
            </a:r>
            <a:r>
              <a:rPr sz="2450" spc="80" dirty="0">
                <a:solidFill>
                  <a:srgbClr val="231F20"/>
                </a:solidFill>
                <a:latin typeface="Calibri"/>
                <a:cs typeface="Calibri"/>
              </a:rPr>
              <a:t>à</a:t>
            </a:r>
            <a:r>
              <a:rPr sz="2450" spc="120" dirty="0">
                <a:solidFill>
                  <a:srgbClr val="231F20"/>
                </a:solidFill>
                <a:latin typeface="Calibri"/>
                <a:cs typeface="Calibri"/>
              </a:rPr>
              <a:t> </a:t>
            </a:r>
            <a:r>
              <a:rPr sz="2450" dirty="0">
                <a:solidFill>
                  <a:srgbClr val="231F20"/>
                </a:solidFill>
                <a:latin typeface="Calibri"/>
                <a:cs typeface="Calibri"/>
              </a:rPr>
              <a:t>l’expéditeur</a:t>
            </a:r>
            <a:r>
              <a:rPr sz="2450" spc="125" dirty="0">
                <a:solidFill>
                  <a:srgbClr val="231F20"/>
                </a:solidFill>
                <a:latin typeface="Calibri"/>
                <a:cs typeface="Calibri"/>
              </a:rPr>
              <a:t> </a:t>
            </a:r>
            <a:r>
              <a:rPr sz="2450" dirty="0">
                <a:solidFill>
                  <a:srgbClr val="231F20"/>
                </a:solidFill>
                <a:latin typeface="Calibri"/>
                <a:cs typeface="Calibri"/>
              </a:rPr>
              <a:t>que</a:t>
            </a:r>
            <a:r>
              <a:rPr sz="2450" spc="120" dirty="0">
                <a:solidFill>
                  <a:srgbClr val="231F20"/>
                </a:solidFill>
                <a:latin typeface="Calibri"/>
                <a:cs typeface="Calibri"/>
              </a:rPr>
              <a:t> </a:t>
            </a:r>
            <a:r>
              <a:rPr sz="2450" dirty="0">
                <a:solidFill>
                  <a:srgbClr val="231F20"/>
                </a:solidFill>
                <a:latin typeface="Calibri"/>
                <a:cs typeface="Calibri"/>
              </a:rPr>
              <a:t>vous</a:t>
            </a:r>
            <a:r>
              <a:rPr sz="2450" spc="114" dirty="0">
                <a:solidFill>
                  <a:srgbClr val="231F20"/>
                </a:solidFill>
                <a:latin typeface="Calibri"/>
                <a:cs typeface="Calibri"/>
              </a:rPr>
              <a:t> </a:t>
            </a:r>
            <a:r>
              <a:rPr sz="2450" dirty="0">
                <a:solidFill>
                  <a:srgbClr val="231F20"/>
                </a:solidFill>
                <a:latin typeface="Calibri"/>
                <a:cs typeface="Calibri"/>
              </a:rPr>
              <a:t>êtes</a:t>
            </a:r>
            <a:r>
              <a:rPr sz="2450" spc="120" dirty="0">
                <a:solidFill>
                  <a:srgbClr val="231F20"/>
                </a:solidFill>
                <a:latin typeface="Calibri"/>
                <a:cs typeface="Calibri"/>
              </a:rPr>
              <a:t> </a:t>
            </a:r>
            <a:r>
              <a:rPr sz="2450" spc="50" dirty="0">
                <a:solidFill>
                  <a:srgbClr val="231F20"/>
                </a:solidFill>
                <a:latin typeface="Calibri"/>
                <a:cs typeface="Calibri"/>
              </a:rPr>
              <a:t>réceptif</a:t>
            </a:r>
            <a:r>
              <a:rPr sz="2450" spc="120" dirty="0">
                <a:solidFill>
                  <a:srgbClr val="231F20"/>
                </a:solidFill>
                <a:latin typeface="Calibri"/>
                <a:cs typeface="Calibri"/>
              </a:rPr>
              <a:t> </a:t>
            </a:r>
            <a:r>
              <a:rPr sz="2450" spc="70" dirty="0">
                <a:solidFill>
                  <a:srgbClr val="231F20"/>
                </a:solidFill>
                <a:latin typeface="Calibri"/>
                <a:cs typeface="Calibri"/>
              </a:rPr>
              <a:t>au</a:t>
            </a:r>
            <a:r>
              <a:rPr sz="2450" spc="120" dirty="0">
                <a:solidFill>
                  <a:srgbClr val="231F20"/>
                </a:solidFill>
                <a:latin typeface="Calibri"/>
                <a:cs typeface="Calibri"/>
              </a:rPr>
              <a:t> </a:t>
            </a:r>
            <a:r>
              <a:rPr sz="2450" spc="55" dirty="0">
                <a:solidFill>
                  <a:srgbClr val="231F20"/>
                </a:solidFill>
                <a:latin typeface="Calibri"/>
                <a:cs typeface="Calibri"/>
              </a:rPr>
              <a:t>message</a:t>
            </a:r>
            <a:endParaRPr sz="2450" dirty="0">
              <a:latin typeface="Calibri"/>
              <a:cs typeface="Calibri"/>
            </a:endParaRPr>
          </a:p>
          <a:p>
            <a:pPr marL="12700" marR="5080">
              <a:lnSpc>
                <a:spcPts val="2580"/>
              </a:lnSpc>
              <a:spcBef>
                <a:spcPts val="2600"/>
              </a:spcBef>
            </a:pPr>
            <a:r>
              <a:rPr sz="2450" b="1" spc="90" dirty="0">
                <a:solidFill>
                  <a:srgbClr val="231F20"/>
                </a:solidFill>
                <a:latin typeface="Calibri"/>
                <a:cs typeface="Calibri"/>
              </a:rPr>
              <a:t>Changez</a:t>
            </a:r>
            <a:r>
              <a:rPr sz="2450" b="1" spc="65" dirty="0">
                <a:solidFill>
                  <a:srgbClr val="231F20"/>
                </a:solidFill>
                <a:latin typeface="Calibri"/>
                <a:cs typeface="Calibri"/>
              </a:rPr>
              <a:t> </a:t>
            </a:r>
            <a:r>
              <a:rPr sz="2450" b="1" dirty="0">
                <a:solidFill>
                  <a:srgbClr val="231F20"/>
                </a:solidFill>
                <a:latin typeface="Calibri"/>
                <a:cs typeface="Calibri"/>
              </a:rPr>
              <a:t>vos</a:t>
            </a:r>
            <a:r>
              <a:rPr sz="2450" b="1" spc="65" dirty="0">
                <a:solidFill>
                  <a:srgbClr val="231F20"/>
                </a:solidFill>
                <a:latin typeface="Calibri"/>
                <a:cs typeface="Calibri"/>
              </a:rPr>
              <a:t> </a:t>
            </a:r>
            <a:r>
              <a:rPr sz="2450" b="1" spc="60" dirty="0">
                <a:solidFill>
                  <a:srgbClr val="231F20"/>
                </a:solidFill>
                <a:latin typeface="Calibri"/>
                <a:cs typeface="Calibri"/>
              </a:rPr>
              <a:t>mots</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a:t>
            </a:r>
            <a:r>
              <a:rPr sz="2450" b="1" spc="75" dirty="0">
                <a:solidFill>
                  <a:srgbClr val="231F20"/>
                </a:solidFill>
                <a:latin typeface="Calibri"/>
                <a:cs typeface="Calibri"/>
              </a:rPr>
              <a:t>passe</a:t>
            </a:r>
            <a:r>
              <a:rPr sz="2450" spc="75" dirty="0">
                <a:solidFill>
                  <a:srgbClr val="231F20"/>
                </a:solidFill>
                <a:latin typeface="Calibri"/>
                <a:cs typeface="Calibri"/>
              </a:rPr>
              <a:t>,</a:t>
            </a:r>
            <a:r>
              <a:rPr sz="2450" spc="65" dirty="0">
                <a:solidFill>
                  <a:srgbClr val="231F20"/>
                </a:solidFill>
                <a:latin typeface="Calibri"/>
                <a:cs typeface="Calibri"/>
              </a:rPr>
              <a:t> </a:t>
            </a:r>
            <a:r>
              <a:rPr sz="2450" dirty="0">
                <a:solidFill>
                  <a:srgbClr val="231F20"/>
                </a:solidFill>
                <a:latin typeface="Calibri"/>
                <a:cs typeface="Calibri"/>
              </a:rPr>
              <a:t>évitez</a:t>
            </a:r>
            <a:r>
              <a:rPr sz="2450" spc="70" dirty="0">
                <a:solidFill>
                  <a:srgbClr val="231F20"/>
                </a:solidFill>
                <a:latin typeface="Calibri"/>
                <a:cs typeface="Calibri"/>
              </a:rPr>
              <a:t> </a:t>
            </a:r>
            <a:r>
              <a:rPr sz="2450" dirty="0">
                <a:solidFill>
                  <a:srgbClr val="231F20"/>
                </a:solidFill>
                <a:latin typeface="Calibri"/>
                <a:cs typeface="Calibri"/>
              </a:rPr>
              <a:t>d’avoir</a:t>
            </a:r>
            <a:r>
              <a:rPr sz="2450" spc="65" dirty="0">
                <a:solidFill>
                  <a:srgbClr val="231F20"/>
                </a:solidFill>
                <a:latin typeface="Calibri"/>
                <a:cs typeface="Calibri"/>
              </a:rPr>
              <a:t> </a:t>
            </a:r>
            <a:r>
              <a:rPr sz="2450" b="1" spc="75" dirty="0">
                <a:solidFill>
                  <a:srgbClr val="231F20"/>
                </a:solidFill>
                <a:latin typeface="Calibri"/>
                <a:cs typeface="Calibri"/>
              </a:rPr>
              <a:t>le</a:t>
            </a:r>
            <a:r>
              <a:rPr sz="2450" b="1" spc="80" dirty="0">
                <a:solidFill>
                  <a:srgbClr val="231F20"/>
                </a:solidFill>
                <a:latin typeface="Calibri"/>
                <a:cs typeface="Calibri"/>
              </a:rPr>
              <a:t> </a:t>
            </a:r>
            <a:r>
              <a:rPr sz="2450" b="1" dirty="0">
                <a:solidFill>
                  <a:srgbClr val="231F20"/>
                </a:solidFill>
                <a:latin typeface="Calibri"/>
                <a:cs typeface="Calibri"/>
              </a:rPr>
              <a:t>même</a:t>
            </a:r>
            <a:r>
              <a:rPr sz="2450" b="1" spc="70" dirty="0">
                <a:solidFill>
                  <a:srgbClr val="231F20"/>
                </a:solidFill>
                <a:latin typeface="Calibri"/>
                <a:cs typeface="Calibri"/>
              </a:rPr>
              <a:t> </a:t>
            </a:r>
            <a:r>
              <a:rPr sz="2450" b="1" dirty="0">
                <a:solidFill>
                  <a:srgbClr val="231F20"/>
                </a:solidFill>
                <a:latin typeface="Calibri"/>
                <a:cs typeface="Calibri"/>
              </a:rPr>
              <a:t>mot</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passe </a:t>
            </a:r>
            <a:r>
              <a:rPr sz="2450" b="1" dirty="0">
                <a:solidFill>
                  <a:srgbClr val="231F20"/>
                </a:solidFill>
                <a:latin typeface="Calibri"/>
                <a:cs typeface="Calibri"/>
              </a:rPr>
              <a:t>pour</a:t>
            </a:r>
            <a:r>
              <a:rPr sz="2450" b="1" spc="170" dirty="0">
                <a:solidFill>
                  <a:srgbClr val="231F20"/>
                </a:solidFill>
                <a:latin typeface="Calibri"/>
                <a:cs typeface="Calibri"/>
              </a:rPr>
              <a:t> </a:t>
            </a:r>
            <a:r>
              <a:rPr sz="2450" b="1" spc="55" dirty="0">
                <a:solidFill>
                  <a:srgbClr val="231F20"/>
                </a:solidFill>
                <a:latin typeface="Calibri"/>
                <a:cs typeface="Calibri"/>
              </a:rPr>
              <a:t>chaque</a:t>
            </a:r>
            <a:r>
              <a:rPr sz="2450" b="1" spc="180" dirty="0">
                <a:solidFill>
                  <a:srgbClr val="231F20"/>
                </a:solidFill>
                <a:latin typeface="Calibri"/>
                <a:cs typeface="Calibri"/>
              </a:rPr>
              <a:t> </a:t>
            </a:r>
            <a:r>
              <a:rPr sz="2450" b="1" dirty="0">
                <a:solidFill>
                  <a:srgbClr val="231F20"/>
                </a:solidFill>
                <a:latin typeface="Calibri"/>
                <a:cs typeface="Calibri"/>
              </a:rPr>
              <a:t>compte</a:t>
            </a:r>
            <a:r>
              <a:rPr sz="2450" spc="185" dirty="0">
                <a:solidFill>
                  <a:srgbClr val="231F20"/>
                </a:solidFill>
                <a:latin typeface="Calibri"/>
                <a:cs typeface="Calibri"/>
              </a:rPr>
              <a:t> </a:t>
            </a:r>
            <a:r>
              <a:rPr sz="2450" dirty="0">
                <a:solidFill>
                  <a:srgbClr val="231F20"/>
                </a:solidFill>
                <a:latin typeface="Calibri"/>
                <a:cs typeface="Calibri"/>
              </a:rPr>
              <a:t>pour</a:t>
            </a:r>
            <a:r>
              <a:rPr sz="2450" spc="175" dirty="0">
                <a:solidFill>
                  <a:srgbClr val="231F20"/>
                </a:solidFill>
                <a:latin typeface="Calibri"/>
                <a:cs typeface="Calibri"/>
              </a:rPr>
              <a:t> </a:t>
            </a:r>
            <a:r>
              <a:rPr sz="2450" dirty="0">
                <a:solidFill>
                  <a:srgbClr val="231F20"/>
                </a:solidFill>
                <a:latin typeface="Calibri"/>
                <a:cs typeface="Calibri"/>
              </a:rPr>
              <a:t>vous</a:t>
            </a:r>
            <a:r>
              <a:rPr sz="2450" spc="170" dirty="0">
                <a:solidFill>
                  <a:srgbClr val="231F20"/>
                </a:solidFill>
                <a:latin typeface="Calibri"/>
                <a:cs typeface="Calibri"/>
              </a:rPr>
              <a:t> </a:t>
            </a:r>
            <a:r>
              <a:rPr sz="2450" dirty="0">
                <a:solidFill>
                  <a:srgbClr val="231F20"/>
                </a:solidFill>
                <a:latin typeface="Calibri"/>
                <a:cs typeface="Calibri"/>
              </a:rPr>
              <a:t>prémunir</a:t>
            </a:r>
            <a:r>
              <a:rPr sz="2450" spc="180" dirty="0">
                <a:solidFill>
                  <a:srgbClr val="231F20"/>
                </a:solidFill>
                <a:latin typeface="Calibri"/>
                <a:cs typeface="Calibri"/>
              </a:rPr>
              <a:t> </a:t>
            </a:r>
            <a:r>
              <a:rPr sz="2450" dirty="0">
                <a:solidFill>
                  <a:srgbClr val="231F20"/>
                </a:solidFill>
                <a:latin typeface="Calibri"/>
                <a:cs typeface="Calibri"/>
              </a:rPr>
              <a:t>d’attaques</a:t>
            </a:r>
            <a:r>
              <a:rPr sz="2450" spc="180" dirty="0">
                <a:solidFill>
                  <a:srgbClr val="231F20"/>
                </a:solidFill>
                <a:latin typeface="Calibri"/>
                <a:cs typeface="Calibri"/>
              </a:rPr>
              <a:t> </a:t>
            </a:r>
            <a:r>
              <a:rPr sz="2450" dirty="0">
                <a:solidFill>
                  <a:srgbClr val="231F20"/>
                </a:solidFill>
                <a:latin typeface="Calibri"/>
                <a:cs typeface="Calibri"/>
              </a:rPr>
              <a:t>en</a:t>
            </a:r>
            <a:r>
              <a:rPr sz="2450" spc="180" dirty="0">
                <a:solidFill>
                  <a:srgbClr val="231F20"/>
                </a:solidFill>
                <a:latin typeface="Calibri"/>
                <a:cs typeface="Calibri"/>
              </a:rPr>
              <a:t> </a:t>
            </a:r>
            <a:r>
              <a:rPr sz="2450" spc="65" dirty="0">
                <a:solidFill>
                  <a:srgbClr val="231F20"/>
                </a:solidFill>
                <a:latin typeface="Calibri"/>
                <a:cs typeface="Calibri"/>
              </a:rPr>
              <a:t>cascade </a:t>
            </a:r>
            <a:r>
              <a:rPr sz="2450" dirty="0">
                <a:solidFill>
                  <a:srgbClr val="231F20"/>
                </a:solidFill>
                <a:latin typeface="Calibri"/>
                <a:cs typeface="Calibri"/>
              </a:rPr>
              <a:t>et,</a:t>
            </a:r>
            <a:r>
              <a:rPr sz="2450" spc="45" dirty="0">
                <a:solidFill>
                  <a:srgbClr val="231F20"/>
                </a:solidFill>
                <a:latin typeface="Calibri"/>
                <a:cs typeface="Calibri"/>
              </a:rPr>
              <a:t> </a:t>
            </a:r>
            <a:r>
              <a:rPr sz="2450" spc="114" dirty="0">
                <a:solidFill>
                  <a:srgbClr val="231F20"/>
                </a:solidFill>
                <a:latin typeface="Calibri"/>
                <a:cs typeface="Calibri"/>
              </a:rPr>
              <a:t>si</a:t>
            </a:r>
            <a:r>
              <a:rPr sz="2450" spc="60" dirty="0">
                <a:solidFill>
                  <a:srgbClr val="231F20"/>
                </a:solidFill>
                <a:latin typeface="Calibri"/>
                <a:cs typeface="Calibri"/>
              </a:rPr>
              <a:t> </a:t>
            </a:r>
            <a:r>
              <a:rPr sz="2450" spc="65" dirty="0">
                <a:solidFill>
                  <a:srgbClr val="231F20"/>
                </a:solidFill>
                <a:latin typeface="Calibri"/>
                <a:cs typeface="Calibri"/>
              </a:rPr>
              <a:t>possible,</a:t>
            </a:r>
            <a:r>
              <a:rPr sz="2450" spc="55" dirty="0">
                <a:solidFill>
                  <a:srgbClr val="231F20"/>
                </a:solidFill>
                <a:latin typeface="Calibri"/>
                <a:cs typeface="Calibri"/>
              </a:rPr>
              <a:t> </a:t>
            </a:r>
            <a:r>
              <a:rPr sz="2450" spc="65" dirty="0">
                <a:solidFill>
                  <a:srgbClr val="231F20"/>
                </a:solidFill>
                <a:latin typeface="Calibri"/>
                <a:cs typeface="Calibri"/>
              </a:rPr>
              <a:t>activez</a:t>
            </a:r>
            <a:r>
              <a:rPr sz="2450" spc="60" dirty="0">
                <a:solidFill>
                  <a:srgbClr val="231F20"/>
                </a:solidFill>
                <a:latin typeface="Calibri"/>
                <a:cs typeface="Calibri"/>
              </a:rPr>
              <a:t> </a:t>
            </a:r>
            <a:r>
              <a:rPr sz="2450" spc="125" dirty="0">
                <a:solidFill>
                  <a:srgbClr val="231F20"/>
                </a:solidFill>
                <a:latin typeface="Calibri"/>
                <a:cs typeface="Calibri"/>
              </a:rPr>
              <a:t>la</a:t>
            </a:r>
            <a:r>
              <a:rPr sz="2450" spc="50" dirty="0">
                <a:solidFill>
                  <a:srgbClr val="231F20"/>
                </a:solidFill>
                <a:latin typeface="Calibri"/>
                <a:cs typeface="Calibri"/>
              </a:rPr>
              <a:t> </a:t>
            </a:r>
            <a:r>
              <a:rPr sz="2450" b="1" dirty="0">
                <a:solidFill>
                  <a:srgbClr val="231F20"/>
                </a:solidFill>
                <a:latin typeface="Calibri"/>
                <a:cs typeface="Calibri"/>
              </a:rPr>
              <a:t>double</a:t>
            </a:r>
            <a:r>
              <a:rPr sz="2450" b="1" spc="60" dirty="0">
                <a:solidFill>
                  <a:srgbClr val="231F20"/>
                </a:solidFill>
                <a:latin typeface="Calibri"/>
                <a:cs typeface="Calibri"/>
              </a:rPr>
              <a:t> </a:t>
            </a:r>
            <a:r>
              <a:rPr sz="2450" b="1" spc="75" dirty="0">
                <a:solidFill>
                  <a:srgbClr val="231F20"/>
                </a:solidFill>
                <a:latin typeface="Calibri"/>
                <a:cs typeface="Calibri"/>
              </a:rPr>
              <a:t>authentification</a:t>
            </a:r>
            <a:r>
              <a:rPr sz="2450" b="1" spc="70" dirty="0">
                <a:solidFill>
                  <a:srgbClr val="231F20"/>
                </a:solidFill>
                <a:latin typeface="Calibri"/>
                <a:cs typeface="Calibri"/>
              </a:rPr>
              <a:t> </a:t>
            </a:r>
            <a:r>
              <a:rPr sz="2450" spc="75" dirty="0">
                <a:solidFill>
                  <a:srgbClr val="231F20"/>
                </a:solidFill>
                <a:latin typeface="Calibri"/>
                <a:cs typeface="Calibri"/>
              </a:rPr>
              <a:t>sur</a:t>
            </a:r>
            <a:r>
              <a:rPr sz="2450" spc="5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spc="-10" dirty="0">
                <a:solidFill>
                  <a:srgbClr val="231F20"/>
                </a:solidFill>
                <a:latin typeface="Calibri"/>
                <a:cs typeface="Calibri"/>
              </a:rPr>
              <a:t>comptes </a:t>
            </a:r>
            <a:r>
              <a:rPr sz="2450" spc="90" dirty="0">
                <a:solidFill>
                  <a:srgbClr val="231F20"/>
                </a:solidFill>
                <a:latin typeface="Calibri"/>
                <a:cs typeface="Calibri"/>
              </a:rPr>
              <a:t>les</a:t>
            </a:r>
            <a:r>
              <a:rPr sz="2450" spc="55" dirty="0">
                <a:solidFill>
                  <a:srgbClr val="231F20"/>
                </a:solidFill>
                <a:latin typeface="Calibri"/>
                <a:cs typeface="Calibri"/>
              </a:rPr>
              <a:t> </a:t>
            </a:r>
            <a:r>
              <a:rPr sz="2450" spc="80" dirty="0">
                <a:solidFill>
                  <a:srgbClr val="231F20"/>
                </a:solidFill>
                <a:latin typeface="Calibri"/>
                <a:cs typeface="Calibri"/>
              </a:rPr>
              <a:t>plus</a:t>
            </a:r>
            <a:r>
              <a:rPr sz="2450" spc="55" dirty="0">
                <a:solidFill>
                  <a:srgbClr val="231F20"/>
                </a:solidFill>
                <a:latin typeface="Calibri"/>
                <a:cs typeface="Calibri"/>
              </a:rPr>
              <a:t> </a:t>
            </a:r>
            <a:r>
              <a:rPr sz="2450" spc="75" dirty="0">
                <a:solidFill>
                  <a:srgbClr val="231F20"/>
                </a:solidFill>
                <a:latin typeface="Calibri"/>
                <a:cs typeface="Calibri"/>
              </a:rPr>
              <a:t>sensibles,</a:t>
            </a:r>
            <a:r>
              <a:rPr sz="2450" spc="55" dirty="0">
                <a:solidFill>
                  <a:srgbClr val="231F20"/>
                </a:solidFill>
                <a:latin typeface="Calibri"/>
                <a:cs typeface="Calibri"/>
              </a:rPr>
              <a:t> </a:t>
            </a:r>
            <a:r>
              <a:rPr sz="2450" dirty="0">
                <a:solidFill>
                  <a:srgbClr val="231F20"/>
                </a:solidFill>
                <a:latin typeface="Calibri"/>
                <a:cs typeface="Calibri"/>
              </a:rPr>
              <a:t>dont</a:t>
            </a:r>
            <a:r>
              <a:rPr sz="2450" spc="6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dirty="0">
                <a:solidFill>
                  <a:srgbClr val="231F20"/>
                </a:solidFill>
                <a:latin typeface="Calibri"/>
                <a:cs typeface="Calibri"/>
              </a:rPr>
              <a:t>comptes</a:t>
            </a:r>
            <a:r>
              <a:rPr sz="2450" spc="55" dirty="0">
                <a:solidFill>
                  <a:srgbClr val="231F20"/>
                </a:solidFill>
                <a:latin typeface="Calibri"/>
                <a:cs typeface="Calibri"/>
              </a:rPr>
              <a:t> </a:t>
            </a:r>
            <a:r>
              <a:rPr sz="2450" dirty="0">
                <a:solidFill>
                  <a:srgbClr val="231F20"/>
                </a:solidFill>
                <a:latin typeface="Calibri"/>
                <a:cs typeface="Calibri"/>
              </a:rPr>
              <a:t>de</a:t>
            </a:r>
            <a:r>
              <a:rPr sz="2450" spc="60" dirty="0">
                <a:solidFill>
                  <a:srgbClr val="231F20"/>
                </a:solidFill>
                <a:latin typeface="Calibri"/>
                <a:cs typeface="Calibri"/>
              </a:rPr>
              <a:t> </a:t>
            </a:r>
            <a:r>
              <a:rPr sz="2450" spc="55" dirty="0">
                <a:solidFill>
                  <a:srgbClr val="231F20"/>
                </a:solidFill>
                <a:latin typeface="Calibri"/>
                <a:cs typeface="Calibri"/>
              </a:rPr>
              <a:t>messagerie</a:t>
            </a:r>
            <a:endParaRPr sz="2450" dirty="0">
              <a:latin typeface="Calibri"/>
              <a:cs typeface="Calibri"/>
            </a:endParaRPr>
          </a:p>
          <a:p>
            <a:pPr marL="12700" marR="1007744">
              <a:lnSpc>
                <a:spcPts val="2580"/>
              </a:lnSpc>
              <a:spcBef>
                <a:spcPts val="2560"/>
              </a:spcBef>
            </a:pPr>
            <a:r>
              <a:rPr sz="2450" spc="70" dirty="0">
                <a:solidFill>
                  <a:srgbClr val="231F20"/>
                </a:solidFill>
                <a:latin typeface="Calibri"/>
                <a:cs typeface="Calibri"/>
              </a:rPr>
              <a:t>Faites</a:t>
            </a:r>
            <a:r>
              <a:rPr sz="2450" spc="15" dirty="0">
                <a:solidFill>
                  <a:srgbClr val="231F20"/>
                </a:solidFill>
                <a:latin typeface="Calibri"/>
                <a:cs typeface="Calibri"/>
              </a:rPr>
              <a:t> </a:t>
            </a:r>
            <a:r>
              <a:rPr sz="2450" dirty="0">
                <a:solidFill>
                  <a:srgbClr val="231F20"/>
                </a:solidFill>
                <a:latin typeface="Calibri"/>
                <a:cs typeface="Calibri"/>
              </a:rPr>
              <a:t>des</a:t>
            </a:r>
            <a:r>
              <a:rPr sz="2450" spc="15" dirty="0">
                <a:solidFill>
                  <a:srgbClr val="231F20"/>
                </a:solidFill>
                <a:latin typeface="Calibri"/>
                <a:cs typeface="Calibri"/>
              </a:rPr>
              <a:t> </a:t>
            </a:r>
            <a:r>
              <a:rPr sz="2450" b="1" spc="75" dirty="0">
                <a:solidFill>
                  <a:srgbClr val="231F20"/>
                </a:solidFill>
                <a:latin typeface="Calibri"/>
                <a:cs typeface="Calibri"/>
              </a:rPr>
              <a:t>captures</a:t>
            </a:r>
            <a:r>
              <a:rPr sz="2450" b="1" spc="15" dirty="0">
                <a:solidFill>
                  <a:srgbClr val="231F20"/>
                </a:solidFill>
                <a:latin typeface="Calibri"/>
                <a:cs typeface="Calibri"/>
              </a:rPr>
              <a:t> </a:t>
            </a:r>
            <a:r>
              <a:rPr sz="2450" b="1" spc="45" dirty="0">
                <a:solidFill>
                  <a:srgbClr val="231F20"/>
                </a:solidFill>
                <a:latin typeface="Calibri"/>
                <a:cs typeface="Calibri"/>
              </a:rPr>
              <a:t>d’écran</a:t>
            </a:r>
            <a:r>
              <a:rPr sz="2450" b="1" spc="15"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b="1" spc="110" dirty="0">
                <a:solidFill>
                  <a:srgbClr val="231F20"/>
                </a:solidFill>
                <a:latin typeface="Calibri"/>
                <a:cs typeface="Calibri"/>
              </a:rPr>
              <a:t>signalez</a:t>
            </a:r>
            <a:r>
              <a:rPr sz="2450" b="1" spc="1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125" dirty="0">
                <a:solidFill>
                  <a:srgbClr val="231F20"/>
                </a:solidFill>
                <a:latin typeface="Calibri"/>
                <a:cs typeface="Calibri"/>
              </a:rPr>
              <a:t>mail</a:t>
            </a:r>
            <a:r>
              <a:rPr sz="2450" b="1" spc="15" dirty="0">
                <a:solidFill>
                  <a:srgbClr val="231F20"/>
                </a:solidFill>
                <a:latin typeface="Calibri"/>
                <a:cs typeface="Calibri"/>
              </a:rPr>
              <a:t> </a:t>
            </a:r>
            <a:r>
              <a:rPr sz="2450" spc="75" dirty="0">
                <a:solidFill>
                  <a:srgbClr val="231F20"/>
                </a:solidFill>
                <a:latin typeface="Calibri"/>
                <a:cs typeface="Calibri"/>
              </a:rPr>
              <a:t>sur</a:t>
            </a:r>
            <a:r>
              <a:rPr sz="2450" spc="10" dirty="0">
                <a:solidFill>
                  <a:srgbClr val="231F20"/>
                </a:solidFill>
                <a:latin typeface="Calibri"/>
                <a:cs typeface="Calibri"/>
              </a:rPr>
              <a:t> </a:t>
            </a:r>
            <a:r>
              <a:rPr sz="2450" spc="75" dirty="0">
                <a:solidFill>
                  <a:srgbClr val="231F20"/>
                </a:solidFill>
                <a:latin typeface="Calibri"/>
                <a:cs typeface="Calibri"/>
              </a:rPr>
              <a:t>le</a:t>
            </a:r>
            <a:r>
              <a:rPr sz="2450" spc="15" dirty="0">
                <a:solidFill>
                  <a:srgbClr val="231F20"/>
                </a:solidFill>
                <a:latin typeface="Calibri"/>
                <a:cs typeface="Calibri"/>
              </a:rPr>
              <a:t> </a:t>
            </a:r>
            <a:r>
              <a:rPr sz="2450" spc="60" dirty="0">
                <a:solidFill>
                  <a:srgbClr val="231F20"/>
                </a:solidFill>
                <a:latin typeface="Calibri"/>
                <a:cs typeface="Calibri"/>
              </a:rPr>
              <a:t>site</a:t>
            </a:r>
            <a:r>
              <a:rPr sz="2450" spc="15" dirty="0">
                <a:solidFill>
                  <a:srgbClr val="231F20"/>
                </a:solidFill>
                <a:latin typeface="Calibri"/>
                <a:cs typeface="Calibri"/>
              </a:rPr>
              <a:t> </a:t>
            </a:r>
            <a:r>
              <a:rPr sz="2450" spc="-50" dirty="0">
                <a:solidFill>
                  <a:srgbClr val="231F20"/>
                </a:solidFill>
                <a:latin typeface="Calibri"/>
                <a:cs typeface="Calibri"/>
              </a:rPr>
              <a:t>: </a:t>
            </a:r>
            <a:r>
              <a:rPr sz="2450" u="sng" spc="65" dirty="0">
                <a:solidFill>
                  <a:srgbClr val="205E9E"/>
                </a:solidFill>
                <a:uFill>
                  <a:solidFill>
                    <a:srgbClr val="205E9E"/>
                  </a:solidFill>
                </a:uFill>
                <a:latin typeface="Calibri"/>
                <a:cs typeface="Calibri"/>
                <a:hlinkClick r:id="rId3"/>
              </a:rPr>
              <a:t>www.signal-</a:t>
            </a:r>
            <a:r>
              <a:rPr sz="2450" u="sng" spc="55" dirty="0">
                <a:solidFill>
                  <a:srgbClr val="205E9E"/>
                </a:solidFill>
                <a:uFill>
                  <a:solidFill>
                    <a:srgbClr val="205E9E"/>
                  </a:solidFill>
                </a:uFill>
                <a:latin typeface="Calibri"/>
                <a:cs typeface="Calibri"/>
                <a:hlinkClick r:id="rId3"/>
              </a:rPr>
              <a:t>spam.fr</a:t>
            </a:r>
            <a:endParaRPr sz="2450" dirty="0">
              <a:latin typeface="Calibri"/>
              <a:cs typeface="Calibri"/>
            </a:endParaRPr>
          </a:p>
          <a:p>
            <a:pPr marL="12700" marR="404495">
              <a:lnSpc>
                <a:spcPts val="2580"/>
              </a:lnSpc>
              <a:spcBef>
                <a:spcPts val="2565"/>
              </a:spcBef>
            </a:pPr>
            <a:r>
              <a:rPr sz="2450" spc="175" dirty="0">
                <a:solidFill>
                  <a:srgbClr val="231F20"/>
                </a:solidFill>
                <a:latin typeface="Calibri"/>
                <a:cs typeface="Calibri"/>
              </a:rPr>
              <a:t>Si</a:t>
            </a:r>
            <a:r>
              <a:rPr sz="2450" spc="45" dirty="0">
                <a:solidFill>
                  <a:srgbClr val="231F20"/>
                </a:solidFill>
                <a:latin typeface="Calibri"/>
                <a:cs typeface="Calibri"/>
              </a:rPr>
              <a:t> l’escroquerie</a:t>
            </a:r>
            <a:r>
              <a:rPr sz="2450" spc="50" dirty="0">
                <a:solidFill>
                  <a:srgbClr val="231F20"/>
                </a:solidFill>
                <a:latin typeface="Calibri"/>
                <a:cs typeface="Calibri"/>
              </a:rPr>
              <a:t> </a:t>
            </a:r>
            <a:r>
              <a:rPr sz="2450" dirty="0">
                <a:solidFill>
                  <a:srgbClr val="231F20"/>
                </a:solidFill>
                <a:latin typeface="Calibri"/>
                <a:cs typeface="Calibri"/>
              </a:rPr>
              <a:t>que</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souhaitez</a:t>
            </a:r>
            <a:r>
              <a:rPr sz="2450" spc="45" dirty="0">
                <a:solidFill>
                  <a:srgbClr val="231F20"/>
                </a:solidFill>
                <a:latin typeface="Calibri"/>
                <a:cs typeface="Calibri"/>
              </a:rPr>
              <a:t> </a:t>
            </a:r>
            <a:r>
              <a:rPr sz="2450" spc="90" dirty="0">
                <a:solidFill>
                  <a:srgbClr val="231F20"/>
                </a:solidFill>
                <a:latin typeface="Calibri"/>
                <a:cs typeface="Calibri"/>
              </a:rPr>
              <a:t>signaler</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est</a:t>
            </a:r>
            <a:r>
              <a:rPr sz="2450" spc="45" dirty="0">
                <a:solidFill>
                  <a:srgbClr val="231F20"/>
                </a:solidFill>
                <a:latin typeface="Calibri"/>
                <a:cs typeface="Calibri"/>
              </a:rPr>
              <a:t> </a:t>
            </a:r>
            <a:r>
              <a:rPr sz="2450" spc="-10" dirty="0">
                <a:solidFill>
                  <a:srgbClr val="231F20"/>
                </a:solidFill>
                <a:latin typeface="Calibri"/>
                <a:cs typeface="Calibri"/>
              </a:rPr>
              <a:t>parvenue </a:t>
            </a:r>
            <a:r>
              <a:rPr sz="2450" spc="50" dirty="0">
                <a:solidFill>
                  <a:srgbClr val="231F20"/>
                </a:solidFill>
                <a:latin typeface="Calibri"/>
                <a:cs typeface="Calibri"/>
              </a:rPr>
              <a:t>par</a:t>
            </a:r>
            <a:r>
              <a:rPr sz="2450" spc="20" dirty="0">
                <a:solidFill>
                  <a:srgbClr val="231F20"/>
                </a:solidFill>
                <a:latin typeface="Calibri"/>
                <a:cs typeface="Calibri"/>
              </a:rPr>
              <a:t> </a:t>
            </a:r>
            <a:r>
              <a:rPr sz="2450" spc="95" dirty="0">
                <a:solidFill>
                  <a:srgbClr val="231F20"/>
                </a:solidFill>
                <a:latin typeface="Calibri"/>
                <a:cs typeface="Calibri"/>
              </a:rPr>
              <a:t>SMS,</a:t>
            </a:r>
            <a:r>
              <a:rPr sz="2450" spc="40" dirty="0">
                <a:solidFill>
                  <a:srgbClr val="231F20"/>
                </a:solidFill>
                <a:latin typeface="Calibri"/>
                <a:cs typeface="Calibri"/>
              </a:rPr>
              <a:t> </a:t>
            </a:r>
            <a:r>
              <a:rPr sz="2450" b="1" spc="85" dirty="0">
                <a:solidFill>
                  <a:srgbClr val="231F20"/>
                </a:solidFill>
                <a:latin typeface="Calibri"/>
                <a:cs typeface="Calibri"/>
              </a:rPr>
              <a:t>transférez-</a:t>
            </a:r>
            <a:r>
              <a:rPr sz="2450" b="1" spc="65" dirty="0">
                <a:solidFill>
                  <a:srgbClr val="231F20"/>
                </a:solidFill>
                <a:latin typeface="Calibri"/>
                <a:cs typeface="Calibri"/>
              </a:rPr>
              <a:t>le</a:t>
            </a:r>
            <a:r>
              <a:rPr sz="2450" spc="30" dirty="0">
                <a:solidFill>
                  <a:srgbClr val="231F20"/>
                </a:solidFill>
                <a:latin typeface="Calibri"/>
                <a:cs typeface="Calibri"/>
              </a:rPr>
              <a:t> </a:t>
            </a:r>
            <a:r>
              <a:rPr sz="2450" spc="70" dirty="0">
                <a:solidFill>
                  <a:srgbClr val="231F20"/>
                </a:solidFill>
                <a:latin typeface="Calibri"/>
                <a:cs typeface="Calibri"/>
              </a:rPr>
              <a:t>au</a:t>
            </a:r>
            <a:r>
              <a:rPr sz="2450" spc="30" dirty="0">
                <a:solidFill>
                  <a:srgbClr val="231F20"/>
                </a:solidFill>
                <a:latin typeface="Calibri"/>
                <a:cs typeface="Calibri"/>
              </a:rPr>
              <a:t> </a:t>
            </a:r>
            <a:r>
              <a:rPr sz="2450" dirty="0">
                <a:solidFill>
                  <a:srgbClr val="231F20"/>
                </a:solidFill>
                <a:latin typeface="Calibri"/>
                <a:cs typeface="Calibri"/>
              </a:rPr>
              <a:t>numéro</a:t>
            </a:r>
            <a:r>
              <a:rPr sz="2450" spc="20" dirty="0">
                <a:solidFill>
                  <a:srgbClr val="231F20"/>
                </a:solidFill>
                <a:latin typeface="Calibri"/>
                <a:cs typeface="Calibri"/>
              </a:rPr>
              <a:t> </a:t>
            </a:r>
            <a:r>
              <a:rPr sz="2450" spc="75" dirty="0">
                <a:solidFill>
                  <a:srgbClr val="231F20"/>
                </a:solidFill>
                <a:latin typeface="Calibri"/>
                <a:cs typeface="Calibri"/>
              </a:rPr>
              <a:t>33700</a:t>
            </a:r>
            <a:endParaRPr sz="2450" dirty="0">
              <a:latin typeface="Calibri"/>
              <a:cs typeface="Calibri"/>
            </a:endParaRPr>
          </a:p>
          <a:p>
            <a:pPr marL="12700">
              <a:lnSpc>
                <a:spcPct val="100000"/>
              </a:lnSpc>
              <a:spcBef>
                <a:spcPts val="2180"/>
              </a:spcBef>
            </a:pPr>
            <a:r>
              <a:rPr sz="2450" b="1" spc="85" dirty="0">
                <a:solidFill>
                  <a:srgbClr val="231F20"/>
                </a:solidFill>
                <a:latin typeface="Calibri"/>
                <a:cs typeface="Calibri"/>
              </a:rPr>
              <a:t>Supprimez</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978" y="5226427"/>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978" y="619579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22" name="object 22"/>
          <p:cNvGrpSpPr/>
          <p:nvPr/>
        </p:nvGrpSpPr>
        <p:grpSpPr>
          <a:xfrm>
            <a:off x="8271978" y="8834188"/>
            <a:ext cx="530860" cy="437515"/>
            <a:chOff x="8271978" y="8834188"/>
            <a:chExt cx="530860" cy="437515"/>
          </a:xfrm>
        </p:grpSpPr>
        <p:sp>
          <p:nvSpPr>
            <p:cNvPr id="23" name="object 23"/>
            <p:cNvSpPr/>
            <p:nvPr/>
          </p:nvSpPr>
          <p:spPr>
            <a:xfrm>
              <a:off x="8273421" y="8834188"/>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4" name="object 24"/>
            <p:cNvSpPr/>
            <p:nvPr/>
          </p:nvSpPr>
          <p:spPr>
            <a:xfrm>
              <a:off x="8271967" y="9010224"/>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25" name="object 25"/>
          <p:cNvGrpSpPr/>
          <p:nvPr/>
        </p:nvGrpSpPr>
        <p:grpSpPr>
          <a:xfrm>
            <a:off x="8271978" y="9797774"/>
            <a:ext cx="530860" cy="437515"/>
            <a:chOff x="8271978" y="9797774"/>
            <a:chExt cx="530860" cy="437515"/>
          </a:xfrm>
        </p:grpSpPr>
        <p:sp>
          <p:nvSpPr>
            <p:cNvPr id="26" name="object 26"/>
            <p:cNvSpPr/>
            <p:nvPr/>
          </p:nvSpPr>
          <p:spPr>
            <a:xfrm>
              <a:off x="8273421" y="9797774"/>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7" name="object 27"/>
            <p:cNvSpPr/>
            <p:nvPr/>
          </p:nvSpPr>
          <p:spPr>
            <a:xfrm>
              <a:off x="8271967" y="9973811"/>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55"/>
                  </a:lnTo>
                  <a:lnTo>
                    <a:pt x="49364" y="25971"/>
                  </a:lnTo>
                  <a:lnTo>
                    <a:pt x="10426" y="2260"/>
                  </a:lnTo>
                  <a:lnTo>
                    <a:pt x="6540" y="0"/>
                  </a:lnTo>
                  <a:lnTo>
                    <a:pt x="1574" y="5715"/>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sp>
        <p:nvSpPr>
          <p:cNvPr id="28" name="object 13">
            <a:extLst>
              <a:ext uri="{FF2B5EF4-FFF2-40B4-BE49-F238E27FC236}">
                <a16:creationId xmlns:a16="http://schemas.microsoft.com/office/drawing/2014/main" id="{54C3C451-DF53-DADF-C47C-FB4735B6B01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9" name="object 77">
            <a:extLst>
              <a:ext uri="{FF2B5EF4-FFF2-40B4-BE49-F238E27FC236}">
                <a16:creationId xmlns:a16="http://schemas.microsoft.com/office/drawing/2014/main" id="{D12D948A-7BA5-27C1-1D8B-34BBF41FFC2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30" name="object 32">
            <a:extLst>
              <a:ext uri="{FF2B5EF4-FFF2-40B4-BE49-F238E27FC236}">
                <a16:creationId xmlns:a16="http://schemas.microsoft.com/office/drawing/2014/main" id="{4FC21ABA-70CC-6AFF-FB10-6888183796A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1" name="object 33">
            <a:extLst>
              <a:ext uri="{FF2B5EF4-FFF2-40B4-BE49-F238E27FC236}">
                <a16:creationId xmlns:a16="http://schemas.microsoft.com/office/drawing/2014/main" id="{4D7595A7-C66D-1574-C4C9-0236D5AE4DA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2" name="object 34">
            <a:extLst>
              <a:ext uri="{FF2B5EF4-FFF2-40B4-BE49-F238E27FC236}">
                <a16:creationId xmlns:a16="http://schemas.microsoft.com/office/drawing/2014/main" id="{C88AB6EC-80EF-24F6-428F-370DA8B0103A}"/>
              </a:ext>
            </a:extLst>
          </p:cNvPr>
          <p:cNvPicPr/>
          <p:nvPr/>
        </p:nvPicPr>
        <p:blipFill>
          <a:blip r:embed="rId4" cstate="print"/>
          <a:stretch>
            <a:fillRect/>
          </a:stretch>
        </p:blipFill>
        <p:spPr>
          <a:xfrm>
            <a:off x="13157476" y="804493"/>
            <a:ext cx="101839" cy="104719"/>
          </a:xfrm>
          <a:prstGeom prst="rect">
            <a:avLst/>
          </a:prstGeom>
        </p:spPr>
      </p:pic>
      <p:sp>
        <p:nvSpPr>
          <p:cNvPr id="33" name="object 35">
            <a:extLst>
              <a:ext uri="{FF2B5EF4-FFF2-40B4-BE49-F238E27FC236}">
                <a16:creationId xmlns:a16="http://schemas.microsoft.com/office/drawing/2014/main" id="{2CEB35A3-12A6-E05E-5E39-92F565ED60F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4" name="object 36">
            <a:extLst>
              <a:ext uri="{FF2B5EF4-FFF2-40B4-BE49-F238E27FC236}">
                <a16:creationId xmlns:a16="http://schemas.microsoft.com/office/drawing/2014/main" id="{3B93771C-4A00-D21E-72CC-0B4077603D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5" name="object 37">
            <a:extLst>
              <a:ext uri="{FF2B5EF4-FFF2-40B4-BE49-F238E27FC236}">
                <a16:creationId xmlns:a16="http://schemas.microsoft.com/office/drawing/2014/main" id="{F7A34CA6-C1A5-FA22-B698-5F4557ED32A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6" name="object 39">
            <a:extLst>
              <a:ext uri="{FF2B5EF4-FFF2-40B4-BE49-F238E27FC236}">
                <a16:creationId xmlns:a16="http://schemas.microsoft.com/office/drawing/2014/main" id="{0C2A7D08-C4DD-BB91-7655-F3A195B5B5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40">
            <a:extLst>
              <a:ext uri="{FF2B5EF4-FFF2-40B4-BE49-F238E27FC236}">
                <a16:creationId xmlns:a16="http://schemas.microsoft.com/office/drawing/2014/main" id="{8C87B4CC-4C26-6B3D-9E7D-CFC4C47BAAC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8" name="object 41">
            <a:extLst>
              <a:ext uri="{FF2B5EF4-FFF2-40B4-BE49-F238E27FC236}">
                <a16:creationId xmlns:a16="http://schemas.microsoft.com/office/drawing/2014/main" id="{78FB9601-12B9-1094-8144-4EF9A3AA2B3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9" name="object 42">
            <a:extLst>
              <a:ext uri="{FF2B5EF4-FFF2-40B4-BE49-F238E27FC236}">
                <a16:creationId xmlns:a16="http://schemas.microsoft.com/office/drawing/2014/main" id="{DA47A9BF-3995-2677-0A23-426D2D97C71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0" name="object 43">
            <a:extLst>
              <a:ext uri="{FF2B5EF4-FFF2-40B4-BE49-F238E27FC236}">
                <a16:creationId xmlns:a16="http://schemas.microsoft.com/office/drawing/2014/main" id="{6C7BCAE4-2EE1-8374-5FBA-E2482249B9BF}"/>
              </a:ext>
            </a:extLst>
          </p:cNvPr>
          <p:cNvPicPr/>
          <p:nvPr/>
        </p:nvPicPr>
        <p:blipFill>
          <a:blip r:embed="rId5" cstate="print"/>
          <a:stretch>
            <a:fillRect/>
          </a:stretch>
        </p:blipFill>
        <p:spPr>
          <a:xfrm>
            <a:off x="900786" y="665402"/>
            <a:ext cx="90720" cy="160403"/>
          </a:xfrm>
          <a:prstGeom prst="rect">
            <a:avLst/>
          </a:prstGeom>
        </p:spPr>
      </p:pic>
      <p:grpSp>
        <p:nvGrpSpPr>
          <p:cNvPr id="41" name="Groupe 40">
            <a:extLst>
              <a:ext uri="{FF2B5EF4-FFF2-40B4-BE49-F238E27FC236}">
                <a16:creationId xmlns:a16="http://schemas.microsoft.com/office/drawing/2014/main" id="{9D7D9470-FA14-18C9-4771-B9801656CC02}"/>
              </a:ext>
            </a:extLst>
          </p:cNvPr>
          <p:cNvGrpSpPr/>
          <p:nvPr/>
        </p:nvGrpSpPr>
        <p:grpSpPr>
          <a:xfrm>
            <a:off x="6958757" y="625475"/>
            <a:ext cx="579409" cy="373714"/>
            <a:chOff x="893915" y="795563"/>
            <a:chExt cx="579409" cy="373714"/>
          </a:xfrm>
        </p:grpSpPr>
        <p:sp>
          <p:nvSpPr>
            <p:cNvPr id="42" name="object 39">
              <a:extLst>
                <a:ext uri="{FF2B5EF4-FFF2-40B4-BE49-F238E27FC236}">
                  <a16:creationId xmlns:a16="http://schemas.microsoft.com/office/drawing/2014/main" id="{522B0EB1-A892-0DBE-E333-434276CC269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43" name="object 40">
              <a:extLst>
                <a:ext uri="{FF2B5EF4-FFF2-40B4-BE49-F238E27FC236}">
                  <a16:creationId xmlns:a16="http://schemas.microsoft.com/office/drawing/2014/main" id="{746B340D-C986-6A7D-01DC-E4BA729C32F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44" name="object 41">
              <a:extLst>
                <a:ext uri="{FF2B5EF4-FFF2-40B4-BE49-F238E27FC236}">
                  <a16:creationId xmlns:a16="http://schemas.microsoft.com/office/drawing/2014/main" id="{57C8AA83-54D2-6197-3670-6ABF32782DE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45" name="object 42">
              <a:extLst>
                <a:ext uri="{FF2B5EF4-FFF2-40B4-BE49-F238E27FC236}">
                  <a16:creationId xmlns:a16="http://schemas.microsoft.com/office/drawing/2014/main" id="{8D331B3C-7C9D-6CC8-547A-0B2575D57CE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6" name="object 43">
              <a:extLst>
                <a:ext uri="{FF2B5EF4-FFF2-40B4-BE49-F238E27FC236}">
                  <a16:creationId xmlns:a16="http://schemas.microsoft.com/office/drawing/2014/main" id="{514D221E-B5BD-59F9-7AC9-5A11E3585322}"/>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5838746" cy="1192954"/>
          </a:xfrm>
          <a:prstGeom prst="rect">
            <a:avLst/>
          </a:prstGeom>
        </p:spPr>
        <p:txBody>
          <a:bodyPr vert="horz" wrap="square" lIns="0" tIns="110489" rIns="0" bIns="0" rtlCol="0">
            <a:spAutoFit/>
          </a:bodyPr>
          <a:lstStyle/>
          <a:p>
            <a:pPr marL="12700" marR="5080">
              <a:lnSpc>
                <a:spcPts val="4190"/>
              </a:lnSpc>
              <a:spcBef>
                <a:spcPts val="869"/>
              </a:spcBef>
            </a:pPr>
            <a:r>
              <a:rPr lang="fr-FR" sz="4100" b="1" spc="-150" dirty="0">
                <a:solidFill>
                  <a:srgbClr val="231F20"/>
                </a:solidFill>
              </a:rPr>
              <a:t>ET SI </a:t>
            </a:r>
            <a:r>
              <a:rPr lang="fr-FR" sz="4100" b="1" u="sng" spc="-150" dirty="0">
                <a:solidFill>
                  <a:srgbClr val="231F20"/>
                </a:solidFill>
                <a:uFill>
                  <a:solidFill>
                    <a:srgbClr val="231F20"/>
                  </a:solidFill>
                </a:uFill>
              </a:rPr>
              <a:t>VOUS AVEZ DIVULGUÉ </a:t>
            </a:r>
            <a:r>
              <a:rPr lang="fr-FR" sz="4100" b="1" spc="-150" dirty="0">
                <a:solidFill>
                  <a:srgbClr val="231F20"/>
                </a:solidFill>
              </a:rPr>
              <a:t> VOTRE MOT DE PASSE</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4156265"/>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OU DES INFORMATIONS PERSONNELLES ?</a:t>
            </a:r>
            <a:endParaRPr lang="fr-FR" sz="4100" b="1" spc="-150" dirty="0">
              <a:latin typeface="Calibri"/>
              <a:cs typeface="Calibri"/>
            </a:endParaRPr>
          </a:p>
          <a:p>
            <a:pPr marL="27305" marR="5080">
              <a:lnSpc>
                <a:spcPts val="2580"/>
              </a:lnSpc>
              <a:spcBef>
                <a:spcPts val="2370"/>
              </a:spcBef>
            </a:pPr>
            <a:r>
              <a:rPr lang="fr-FR" sz="2450" b="1" spc="60" dirty="0">
                <a:solidFill>
                  <a:srgbClr val="231F20"/>
                </a:solidFill>
                <a:latin typeface="Calibri"/>
                <a:cs typeface="Calibri"/>
              </a:rPr>
              <a:t>Renouvelez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spc="10" dirty="0">
                <a:solidFill>
                  <a:srgbClr val="231F20"/>
                </a:solidFill>
                <a:latin typeface="Calibri"/>
                <a:cs typeface="Calibri"/>
              </a:rPr>
              <a:t> </a:t>
            </a:r>
            <a:r>
              <a:rPr sz="2450" b="1" spc="100" dirty="0">
                <a:solidFill>
                  <a:srgbClr val="231F20"/>
                </a:solidFill>
                <a:latin typeface="Calibri"/>
                <a:cs typeface="Calibri"/>
              </a:rPr>
              <a:t>les</a:t>
            </a:r>
            <a:r>
              <a:rPr sz="2450" b="1" spc="10" dirty="0">
                <a:solidFill>
                  <a:srgbClr val="231F20"/>
                </a:solidFill>
                <a:latin typeface="Calibri"/>
                <a:cs typeface="Calibri"/>
              </a:rPr>
              <a:t> </a:t>
            </a:r>
            <a:r>
              <a:rPr sz="2450" b="1" spc="60" dirty="0">
                <a:solidFill>
                  <a:srgbClr val="231F20"/>
                </a:solidFill>
                <a:latin typeface="Calibri"/>
                <a:cs typeface="Calibri"/>
              </a:rPr>
              <a:t>mots</a:t>
            </a:r>
            <a:r>
              <a:rPr sz="2450" b="1" spc="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65" dirty="0">
                <a:solidFill>
                  <a:srgbClr val="231F20"/>
                </a:solidFill>
                <a:latin typeface="Calibri"/>
                <a:cs typeface="Calibri"/>
              </a:rPr>
              <a:t>passe </a:t>
            </a:r>
            <a:r>
              <a:rPr sz="2450" b="1" spc="50" dirty="0">
                <a:solidFill>
                  <a:srgbClr val="231F20"/>
                </a:solidFill>
                <a:latin typeface="Calibri"/>
                <a:cs typeface="Calibri"/>
              </a:rPr>
              <a:t>des</a:t>
            </a:r>
            <a:r>
              <a:rPr sz="2450" b="1" dirty="0">
                <a:solidFill>
                  <a:srgbClr val="231F20"/>
                </a:solidFill>
                <a:latin typeface="Calibri"/>
                <a:cs typeface="Calibri"/>
              </a:rPr>
              <a:t> </a:t>
            </a:r>
            <a:r>
              <a:rPr sz="2450" b="1" spc="50" dirty="0">
                <a:solidFill>
                  <a:srgbClr val="231F20"/>
                </a:solidFill>
                <a:latin typeface="Calibri"/>
                <a:cs typeface="Calibri"/>
              </a:rPr>
              <a:t>comptes</a:t>
            </a:r>
            <a:r>
              <a:rPr sz="2450" b="1" spc="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marR="97155">
              <a:lnSpc>
                <a:spcPts val="2580"/>
              </a:lnSpc>
              <a:spcBef>
                <a:spcPts val="2565"/>
              </a:spcBef>
            </a:pPr>
            <a:r>
              <a:rPr sz="2450" b="1" spc="125" dirty="0">
                <a:solidFill>
                  <a:srgbClr val="231F20"/>
                </a:solidFill>
                <a:latin typeface="Calibri"/>
                <a:cs typeface="Calibri"/>
              </a:rPr>
              <a:t>Signalez</a:t>
            </a:r>
            <a:r>
              <a:rPr sz="2450" b="1" spc="5" dirty="0">
                <a:solidFill>
                  <a:srgbClr val="231F20"/>
                </a:solidFill>
                <a:latin typeface="Calibri"/>
                <a:cs typeface="Calibri"/>
              </a:rPr>
              <a:t> </a:t>
            </a:r>
            <a:r>
              <a:rPr sz="2450" b="1" spc="100" dirty="0">
                <a:solidFill>
                  <a:srgbClr val="231F20"/>
                </a:solidFill>
                <a:latin typeface="Calibri"/>
                <a:cs typeface="Calibri"/>
              </a:rPr>
              <a:t>les</a:t>
            </a:r>
            <a:r>
              <a:rPr sz="2450" b="1" spc="5" dirty="0">
                <a:solidFill>
                  <a:srgbClr val="231F20"/>
                </a:solidFill>
                <a:latin typeface="Calibri"/>
                <a:cs typeface="Calibri"/>
              </a:rPr>
              <a:t> </a:t>
            </a:r>
            <a:r>
              <a:rPr sz="2450" b="1" spc="70" dirty="0">
                <a:solidFill>
                  <a:srgbClr val="231F20"/>
                </a:solidFill>
                <a:latin typeface="Calibri"/>
                <a:cs typeface="Calibri"/>
              </a:rPr>
              <a:t>escroqueries,</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5" dirty="0">
                <a:solidFill>
                  <a:srgbClr val="231F20"/>
                </a:solidFill>
                <a:latin typeface="Calibri"/>
                <a:cs typeface="Calibri"/>
              </a:rPr>
              <a:t> </a:t>
            </a:r>
            <a:r>
              <a:rPr sz="2450" b="1" spc="70" dirty="0">
                <a:solidFill>
                  <a:srgbClr val="231F20"/>
                </a:solidFill>
                <a:latin typeface="Calibri"/>
                <a:cs typeface="Calibri"/>
              </a:rPr>
              <a:t>au</a:t>
            </a:r>
            <a:r>
              <a:rPr sz="2450" b="1" dirty="0">
                <a:solidFill>
                  <a:srgbClr val="231F20"/>
                </a:solidFill>
                <a:latin typeface="Calibri"/>
                <a:cs typeface="Calibri"/>
              </a:rPr>
              <a:t> </a:t>
            </a:r>
            <a:r>
              <a:rPr sz="2450" b="1" spc="85" dirty="0">
                <a:solidFill>
                  <a:srgbClr val="231F20"/>
                </a:solidFill>
                <a:latin typeface="Calibri"/>
                <a:cs typeface="Calibri"/>
              </a:rPr>
              <a:t>dispositif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dirty="0">
                <a:solidFill>
                  <a:srgbClr val="231F20"/>
                </a:solidFill>
                <a:latin typeface="Calibri"/>
                <a:cs typeface="Calibri"/>
              </a:rPr>
              <a:t> </a:t>
            </a:r>
            <a:r>
              <a:rPr sz="2450" b="1" spc="85" dirty="0">
                <a:solidFill>
                  <a:srgbClr val="231F20"/>
                </a:solidFill>
                <a:latin typeface="Calibri"/>
                <a:cs typeface="Calibri"/>
              </a:rPr>
              <a:t>le</a:t>
            </a:r>
            <a:r>
              <a:rPr sz="2450" b="1" dirty="0">
                <a:solidFill>
                  <a:srgbClr val="231F20"/>
                </a:solidFill>
                <a:latin typeface="Calibri"/>
                <a:cs typeface="Calibri"/>
              </a:rPr>
              <a:t> </a:t>
            </a:r>
            <a:r>
              <a:rPr sz="2450" b="1" u="sng" spc="85" dirty="0">
                <a:solidFill>
                  <a:srgbClr val="205E9E"/>
                </a:solidFill>
                <a:uFill>
                  <a:solidFill>
                    <a:srgbClr val="205E9E"/>
                  </a:solidFill>
                </a:uFill>
                <a:latin typeface="Calibri"/>
                <a:cs typeface="Calibri"/>
                <a:hlinkClick r:id="rId2"/>
              </a:rPr>
              <a:t>formulaire</a:t>
            </a:r>
            <a:r>
              <a:rPr sz="2450" b="1" spc="10" dirty="0">
                <a:solidFill>
                  <a:srgbClr val="205E9E"/>
                </a:solidFill>
                <a:latin typeface="Calibri"/>
                <a:cs typeface="Calibri"/>
                <a:hlinkClick r:id="rId2"/>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85" dirty="0">
                <a:solidFill>
                  <a:srgbClr val="231F20"/>
                </a:solidFill>
                <a:latin typeface="Calibri"/>
                <a:cs typeface="Calibri"/>
              </a:rPr>
              <a:t>choix</a:t>
            </a:r>
            <a:r>
              <a:rPr sz="2450" b="1" dirty="0">
                <a:solidFill>
                  <a:srgbClr val="231F20"/>
                </a:solidFill>
                <a:latin typeface="Calibri"/>
                <a:cs typeface="Calibri"/>
              </a:rPr>
              <a:t> </a:t>
            </a:r>
            <a:r>
              <a:rPr sz="2450" b="1" spc="70" dirty="0">
                <a:solidFill>
                  <a:srgbClr val="231F20"/>
                </a:solidFill>
                <a:latin typeface="Calibri"/>
                <a:cs typeface="Calibri"/>
              </a:rPr>
              <a:t>guidé disponible</a:t>
            </a:r>
            <a:r>
              <a:rPr sz="2450" b="1" spc="30" dirty="0">
                <a:solidFill>
                  <a:srgbClr val="231F20"/>
                </a:solidFill>
                <a:latin typeface="Calibri"/>
                <a:cs typeface="Calibri"/>
              </a:rPr>
              <a:t> </a:t>
            </a:r>
            <a:r>
              <a:rPr sz="2450" b="1" spc="100" dirty="0">
                <a:solidFill>
                  <a:srgbClr val="231F20"/>
                </a:solidFill>
                <a:latin typeface="Calibri"/>
                <a:cs typeface="Calibri"/>
              </a:rPr>
              <a:t>sur</a:t>
            </a:r>
            <a:r>
              <a:rPr sz="2450" b="1" spc="25" dirty="0">
                <a:solidFill>
                  <a:srgbClr val="231F20"/>
                </a:solidFill>
                <a:latin typeface="Calibri"/>
                <a:cs typeface="Calibri"/>
              </a:rPr>
              <a:t>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a:p>
            <a:pPr marL="27305">
              <a:lnSpc>
                <a:spcPct val="100000"/>
              </a:lnSpc>
              <a:spcBef>
                <a:spcPts val="2180"/>
              </a:spcBef>
            </a:pPr>
            <a:r>
              <a:rPr sz="2450" b="1" spc="60" dirty="0">
                <a:solidFill>
                  <a:srgbClr val="231F20"/>
                </a:solidFill>
                <a:latin typeface="Calibri"/>
                <a:cs typeface="Calibri"/>
              </a:rPr>
              <a:t>Rendez-</a:t>
            </a:r>
            <a:r>
              <a:rPr sz="2450" b="1" spc="70" dirty="0">
                <a:solidFill>
                  <a:srgbClr val="231F20"/>
                </a:solidFill>
                <a:latin typeface="Calibri"/>
                <a:cs typeface="Calibri"/>
              </a:rPr>
              <a:t>vous</a:t>
            </a:r>
            <a:r>
              <a:rPr sz="2450" b="1" spc="-10" dirty="0">
                <a:solidFill>
                  <a:srgbClr val="231F20"/>
                </a:solidFill>
                <a:latin typeface="Calibri"/>
                <a:cs typeface="Calibri"/>
              </a:rPr>
              <a:t> </a:t>
            </a:r>
            <a:r>
              <a:rPr sz="2450" b="1" spc="100" dirty="0">
                <a:solidFill>
                  <a:srgbClr val="231F20"/>
                </a:solidFill>
                <a:latin typeface="Calibri"/>
                <a:cs typeface="Calibri"/>
              </a:rPr>
              <a:t>sur</a:t>
            </a:r>
            <a:r>
              <a:rPr sz="2450" b="1" spc="5" dirty="0">
                <a:solidFill>
                  <a:srgbClr val="231F20"/>
                </a:solidFill>
                <a:latin typeface="Calibri"/>
                <a:cs typeface="Calibri"/>
              </a:rPr>
              <a:t> </a:t>
            </a:r>
            <a:r>
              <a:rPr sz="2450" b="1" spc="70" dirty="0">
                <a:solidFill>
                  <a:srgbClr val="205E9E"/>
                </a:solidFill>
                <a:latin typeface="Calibri"/>
                <a:cs typeface="Calibri"/>
                <a:hlinkClick r:id="rId3"/>
              </a:rPr>
              <a:t>cybermalveillance.gouv.fr</a:t>
            </a:r>
            <a:r>
              <a:rPr sz="2450" b="1" spc="70" dirty="0">
                <a:solidFill>
                  <a:srgbClr val="231F20"/>
                </a:solidFill>
                <a:latin typeface="Calibri"/>
                <a:cs typeface="Calibri"/>
              </a:rPr>
              <a:t>,</a:t>
            </a:r>
            <a:endParaRPr sz="2450" b="1" dirty="0">
              <a:latin typeface="Calibri"/>
              <a:cs typeface="Calibri"/>
            </a:endParaRPr>
          </a:p>
        </p:txBody>
      </p:sp>
      <p:sp>
        <p:nvSpPr>
          <p:cNvPr id="9" name="object 9"/>
          <p:cNvSpPr txBox="1"/>
          <p:nvPr/>
        </p:nvSpPr>
        <p:spPr>
          <a:xfrm>
            <a:off x="3280517" y="7965437"/>
            <a:ext cx="6085733" cy="1056640"/>
          </a:xfrm>
          <a:prstGeom prst="rect">
            <a:avLst/>
          </a:prstGeom>
        </p:spPr>
        <p:txBody>
          <a:bodyPr vert="horz" wrap="square" lIns="0" tIns="64769" rIns="0" bIns="0" rtlCol="0">
            <a:spAutoFit/>
          </a:bodyPr>
          <a:lstStyle/>
          <a:p>
            <a:pPr marL="12700" marR="5080">
              <a:lnSpc>
                <a:spcPts val="2580"/>
              </a:lnSpc>
              <a:spcBef>
                <a:spcPts val="509"/>
              </a:spcBef>
            </a:pPr>
            <a:r>
              <a:rPr sz="2450" b="1" spc="150" dirty="0">
                <a:solidFill>
                  <a:srgbClr val="231F20"/>
                </a:solidFill>
                <a:latin typeface="Calibri"/>
                <a:cs typeface="Calibri"/>
              </a:rPr>
              <a:t>la</a:t>
            </a:r>
            <a:r>
              <a:rPr sz="2450" b="1" spc="-5" dirty="0">
                <a:solidFill>
                  <a:srgbClr val="231F20"/>
                </a:solidFill>
                <a:latin typeface="Calibri"/>
                <a:cs typeface="Calibri"/>
              </a:rPr>
              <a:t> </a:t>
            </a:r>
            <a:r>
              <a:rPr sz="2450" b="1" spc="65" dirty="0">
                <a:solidFill>
                  <a:srgbClr val="231F20"/>
                </a:solidFill>
                <a:latin typeface="Calibri"/>
                <a:cs typeface="Calibri"/>
              </a:rPr>
              <a:t>plateforme</a:t>
            </a:r>
            <a:r>
              <a:rPr sz="2450" b="1" dirty="0">
                <a:solidFill>
                  <a:srgbClr val="231F20"/>
                </a:solidFill>
                <a:latin typeface="Calibri"/>
                <a:cs typeface="Calibri"/>
              </a:rPr>
              <a:t> </a:t>
            </a:r>
            <a:r>
              <a:rPr sz="2450" b="1" spc="70" dirty="0">
                <a:solidFill>
                  <a:srgbClr val="231F20"/>
                </a:solidFill>
                <a:latin typeface="Calibri"/>
                <a:cs typeface="Calibri"/>
              </a:rPr>
              <a:t>nationale</a:t>
            </a:r>
            <a:r>
              <a:rPr sz="2450" b="1" spc="5" dirty="0">
                <a:solidFill>
                  <a:srgbClr val="231F20"/>
                </a:solidFill>
                <a:latin typeface="Calibri"/>
                <a:cs typeface="Calibri"/>
              </a:rPr>
              <a:t> </a:t>
            </a:r>
            <a:r>
              <a:rPr sz="2450" b="1" spc="80" dirty="0">
                <a:solidFill>
                  <a:srgbClr val="231F20"/>
                </a:solidFill>
                <a:latin typeface="Calibri"/>
                <a:cs typeface="Calibri"/>
              </a:rPr>
              <a:t>d’assistance</a:t>
            </a:r>
            <a:r>
              <a:rPr sz="2450" b="1" spc="5" dirty="0">
                <a:solidFill>
                  <a:srgbClr val="231F20"/>
                </a:solidFill>
                <a:latin typeface="Calibri"/>
                <a:cs typeface="Calibri"/>
              </a:rPr>
              <a:t> </a:t>
            </a:r>
            <a:r>
              <a:rPr sz="2450" b="1" spc="60" dirty="0">
                <a:solidFill>
                  <a:srgbClr val="231F20"/>
                </a:solidFill>
                <a:latin typeface="Calibri"/>
                <a:cs typeface="Calibri"/>
              </a:rPr>
              <a:t>aux </a:t>
            </a:r>
            <a:r>
              <a:rPr sz="2450" b="1" spc="85" dirty="0">
                <a:solidFill>
                  <a:srgbClr val="231F20"/>
                </a:solidFill>
                <a:latin typeface="Calibri"/>
                <a:cs typeface="Calibri"/>
              </a:rPr>
              <a:t>victimes</a:t>
            </a:r>
            <a:r>
              <a:rPr sz="2450" b="1" spc="10" dirty="0">
                <a:solidFill>
                  <a:srgbClr val="231F20"/>
                </a:solidFill>
                <a:latin typeface="Calibri"/>
                <a:cs typeface="Calibri"/>
              </a:rPr>
              <a:t> </a:t>
            </a:r>
            <a:r>
              <a:rPr sz="2450" b="1" spc="65" dirty="0">
                <a:solidFill>
                  <a:srgbClr val="231F20"/>
                </a:solidFill>
                <a:latin typeface="Calibri"/>
                <a:cs typeface="Calibri"/>
              </a:rPr>
              <a:t>d’actes</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10" dirty="0">
                <a:solidFill>
                  <a:srgbClr val="231F20"/>
                </a:solidFill>
                <a:latin typeface="Calibri"/>
                <a:cs typeface="Calibri"/>
              </a:rPr>
              <a:t> </a:t>
            </a:r>
            <a:r>
              <a:rPr sz="2450" b="1" spc="90" dirty="0">
                <a:solidFill>
                  <a:srgbClr val="231F20"/>
                </a:solidFill>
                <a:latin typeface="Calibri"/>
                <a:cs typeface="Calibri"/>
              </a:rPr>
              <a:t>cybermalveillance</a:t>
            </a:r>
            <a:r>
              <a:rPr sz="2450" b="1" spc="15" dirty="0">
                <a:solidFill>
                  <a:srgbClr val="231F20"/>
                </a:solidFill>
                <a:latin typeface="Calibri"/>
                <a:cs typeface="Calibri"/>
              </a:rPr>
              <a:t> </a:t>
            </a:r>
            <a:r>
              <a:rPr sz="2450" b="1" spc="-20" dirty="0">
                <a:solidFill>
                  <a:srgbClr val="231F20"/>
                </a:solidFill>
                <a:latin typeface="Calibri"/>
                <a:cs typeface="Calibri"/>
              </a:rPr>
              <a:t>pour </a:t>
            </a:r>
            <a:r>
              <a:rPr sz="2450" b="1" spc="60" dirty="0">
                <a:solidFill>
                  <a:srgbClr val="231F20"/>
                </a:solidFill>
                <a:latin typeface="Calibri"/>
                <a:cs typeface="Calibri"/>
              </a:rPr>
              <a:t>obtenir</a:t>
            </a:r>
            <a:r>
              <a:rPr sz="2450" b="1" spc="5" dirty="0">
                <a:solidFill>
                  <a:srgbClr val="231F20"/>
                </a:solidFill>
                <a:latin typeface="Calibri"/>
                <a:cs typeface="Calibri"/>
              </a:rPr>
              <a:t> </a:t>
            </a:r>
            <a:r>
              <a:rPr sz="2450" b="1" spc="100" dirty="0">
                <a:solidFill>
                  <a:srgbClr val="231F20"/>
                </a:solidFill>
                <a:latin typeface="Calibri"/>
                <a:cs typeface="Calibri"/>
              </a:rPr>
              <a:t>plus</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85" dirty="0">
                <a:solidFill>
                  <a:srgbClr val="231F20"/>
                </a:solidFill>
                <a:latin typeface="Calibri"/>
                <a:cs typeface="Calibri"/>
              </a:rPr>
              <a:t>conseils</a:t>
            </a:r>
            <a:endParaRPr sz="2450" b="1" dirty="0">
              <a:latin typeface="Calibri"/>
              <a:cs typeface="Calibri"/>
            </a:endParaRPr>
          </a:p>
        </p:txBody>
      </p:sp>
      <p:sp>
        <p:nvSpPr>
          <p:cNvPr id="10" name="object 10"/>
          <p:cNvSpPr/>
          <p:nvPr/>
        </p:nvSpPr>
        <p:spPr>
          <a:xfrm>
            <a:off x="15404247" y="7995694"/>
            <a:ext cx="1451610" cy="0"/>
          </a:xfrm>
          <a:custGeom>
            <a:avLst/>
            <a:gdLst/>
            <a:ahLst/>
            <a:cxnLst/>
            <a:rect l="l" t="t" r="r" b="b"/>
            <a:pathLst>
              <a:path w="1451609">
                <a:moveTo>
                  <a:pt x="0" y="0"/>
                </a:moveTo>
                <a:lnTo>
                  <a:pt x="1451557" y="0"/>
                </a:lnTo>
              </a:path>
            </a:pathLst>
          </a:custGeom>
          <a:ln w="7853">
            <a:solidFill>
              <a:srgbClr val="205E9E"/>
            </a:solidFill>
          </a:ln>
        </p:spPr>
        <p:txBody>
          <a:bodyPr wrap="square" lIns="0" tIns="0" rIns="0" bIns="0" rtlCol="0"/>
          <a:lstStyle/>
          <a:p>
            <a:endParaRPr/>
          </a:p>
        </p:txBody>
      </p:sp>
      <p:sp>
        <p:nvSpPr>
          <p:cNvPr id="11" name="object 11"/>
          <p:cNvSpPr txBox="1"/>
          <p:nvPr/>
        </p:nvSpPr>
        <p:spPr>
          <a:xfrm>
            <a:off x="12205818" y="3133558"/>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fr-FR" sz="4100" b="1" spc="-150" dirty="0">
                <a:solidFill>
                  <a:srgbClr val="7C2D9B"/>
                </a:solidFill>
                <a:latin typeface="Calibri"/>
                <a:cs typeface="Calibri"/>
              </a:rPr>
              <a:t>ET SI </a:t>
            </a:r>
            <a:r>
              <a:rPr lang="fr-FR" sz="4100" b="1" u="sng" spc="-150" dirty="0">
                <a:solidFill>
                  <a:srgbClr val="7C2D9B"/>
                </a:solidFill>
                <a:uFill>
                  <a:solidFill>
                    <a:srgbClr val="7C2D9B"/>
                  </a:solidFill>
                </a:uFill>
                <a:latin typeface="Calibri"/>
                <a:cs typeface="Calibri"/>
              </a:rPr>
              <a:t>VOUS AVEZ PAYÉ</a:t>
            </a:r>
            <a:r>
              <a:rPr lang="fr-FR" sz="4100" b="1" spc="-150" dirty="0">
                <a:solidFill>
                  <a:srgbClr val="7C2D9B"/>
                </a:solidFill>
                <a:latin typeface="Calibri"/>
                <a:cs typeface="Calibri"/>
              </a:rPr>
              <a:t> ET ÊTES VICTIME D’UNE ESCROQUERIE ?</a:t>
            </a:r>
            <a:endParaRPr lang="fr-FR" sz="4100" b="1" spc="-150" dirty="0">
              <a:latin typeface="Calibri"/>
              <a:cs typeface="Calibri"/>
            </a:endParaRPr>
          </a:p>
          <a:p>
            <a:pPr marL="27305" marR="161290">
              <a:lnSpc>
                <a:spcPts val="2580"/>
              </a:lnSpc>
              <a:spcBef>
                <a:spcPts val="4625"/>
              </a:spcBef>
            </a:pPr>
            <a:r>
              <a:rPr lang="fr-FR" sz="2450" b="1" spc="90" dirty="0">
                <a:solidFill>
                  <a:srgbClr val="231F20"/>
                </a:solidFill>
                <a:latin typeface="Calibri"/>
                <a:cs typeface="Calibri"/>
              </a:rPr>
              <a:t>Changez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dirty="0">
                <a:solidFill>
                  <a:srgbClr val="231F20"/>
                </a:solidFill>
                <a:latin typeface="Calibri"/>
                <a:cs typeface="Calibri"/>
              </a:rPr>
              <a:t> </a:t>
            </a:r>
            <a:r>
              <a:rPr sz="2450" b="1" spc="100" dirty="0">
                <a:solidFill>
                  <a:srgbClr val="231F20"/>
                </a:solidFill>
                <a:latin typeface="Calibri"/>
                <a:cs typeface="Calibri"/>
              </a:rPr>
              <a:t>les</a:t>
            </a:r>
            <a:r>
              <a:rPr sz="2450" b="1" dirty="0">
                <a:solidFill>
                  <a:srgbClr val="231F20"/>
                </a:solidFill>
                <a:latin typeface="Calibri"/>
                <a:cs typeface="Calibri"/>
              </a:rPr>
              <a:t> </a:t>
            </a:r>
            <a:r>
              <a:rPr sz="2450" b="1" spc="40" dirty="0">
                <a:solidFill>
                  <a:srgbClr val="231F20"/>
                </a:solidFill>
                <a:latin typeface="Calibri"/>
                <a:cs typeface="Calibri"/>
              </a:rPr>
              <a:t>mots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75" dirty="0">
                <a:solidFill>
                  <a:srgbClr val="231F20"/>
                </a:solidFill>
                <a:latin typeface="Calibri"/>
                <a:cs typeface="Calibri"/>
              </a:rPr>
              <a:t>passe</a:t>
            </a:r>
            <a:r>
              <a:rPr sz="2450" b="1" spc="15" dirty="0">
                <a:solidFill>
                  <a:srgbClr val="231F20"/>
                </a:solidFill>
                <a:latin typeface="Calibri"/>
                <a:cs typeface="Calibri"/>
              </a:rPr>
              <a:t> </a:t>
            </a:r>
            <a:r>
              <a:rPr sz="2450" b="1" spc="50" dirty="0">
                <a:solidFill>
                  <a:srgbClr val="231F20"/>
                </a:solidFill>
                <a:latin typeface="Calibri"/>
                <a:cs typeface="Calibri"/>
              </a:rPr>
              <a:t>des</a:t>
            </a:r>
            <a:r>
              <a:rPr sz="2450" b="1" spc="10" dirty="0">
                <a:solidFill>
                  <a:srgbClr val="231F20"/>
                </a:solidFill>
                <a:latin typeface="Calibri"/>
                <a:cs typeface="Calibri"/>
              </a:rPr>
              <a:t> </a:t>
            </a:r>
            <a:r>
              <a:rPr sz="2450" b="1" spc="50" dirty="0">
                <a:solidFill>
                  <a:srgbClr val="231F20"/>
                </a:solidFill>
                <a:latin typeface="Calibri"/>
                <a:cs typeface="Calibri"/>
              </a:rPr>
              <a:t>comptes</a:t>
            </a:r>
            <a:r>
              <a:rPr sz="2450" b="1" spc="1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a:lnSpc>
                <a:spcPts val="2760"/>
              </a:lnSpc>
              <a:spcBef>
                <a:spcPts val="2180"/>
              </a:spcBef>
            </a:pPr>
            <a:r>
              <a:rPr sz="2450" b="1" spc="75" dirty="0">
                <a:solidFill>
                  <a:srgbClr val="231F20"/>
                </a:solidFill>
                <a:latin typeface="Calibri"/>
                <a:cs typeface="Calibri"/>
              </a:rPr>
              <a:t>Adressez-</a:t>
            </a:r>
            <a:r>
              <a:rPr sz="2450" b="1" spc="70" dirty="0">
                <a:solidFill>
                  <a:srgbClr val="231F20"/>
                </a:solidFill>
                <a:latin typeface="Calibri"/>
                <a:cs typeface="Calibri"/>
              </a:rPr>
              <a:t>vous</a:t>
            </a:r>
            <a:r>
              <a:rPr sz="2450" b="1" spc="100" dirty="0">
                <a:solidFill>
                  <a:srgbClr val="231F20"/>
                </a:solidFill>
                <a:latin typeface="Calibri"/>
                <a:cs typeface="Calibri"/>
              </a:rPr>
              <a:t> </a:t>
            </a:r>
            <a:r>
              <a:rPr sz="2450" b="1" spc="90" dirty="0">
                <a:solidFill>
                  <a:srgbClr val="231F20"/>
                </a:solidFill>
                <a:latin typeface="Calibri"/>
                <a:cs typeface="Calibri"/>
              </a:rPr>
              <a:t>à</a:t>
            </a:r>
            <a:r>
              <a:rPr sz="2450" b="1" spc="100" dirty="0">
                <a:solidFill>
                  <a:srgbClr val="231F20"/>
                </a:solidFill>
                <a:latin typeface="Calibri"/>
                <a:cs typeface="Calibri"/>
              </a:rPr>
              <a:t> </a:t>
            </a:r>
            <a:r>
              <a:rPr sz="2450" b="1" dirty="0">
                <a:solidFill>
                  <a:srgbClr val="231F20"/>
                </a:solidFill>
                <a:latin typeface="Calibri"/>
                <a:cs typeface="Calibri"/>
              </a:rPr>
              <a:t>votre</a:t>
            </a:r>
            <a:r>
              <a:rPr sz="2450" b="1" spc="105" dirty="0">
                <a:solidFill>
                  <a:srgbClr val="231F20"/>
                </a:solidFill>
                <a:latin typeface="Calibri"/>
                <a:cs typeface="Calibri"/>
              </a:rPr>
              <a:t> </a:t>
            </a:r>
            <a:r>
              <a:rPr sz="2450" b="1" dirty="0">
                <a:solidFill>
                  <a:srgbClr val="231F20"/>
                </a:solidFill>
                <a:latin typeface="Calibri"/>
                <a:cs typeface="Calibri"/>
              </a:rPr>
              <a:t>banque</a:t>
            </a:r>
            <a:r>
              <a:rPr sz="2450" b="1" spc="105" dirty="0">
                <a:solidFill>
                  <a:srgbClr val="231F20"/>
                </a:solidFill>
                <a:latin typeface="Calibri"/>
                <a:cs typeface="Calibri"/>
              </a:rPr>
              <a:t> </a:t>
            </a:r>
            <a:r>
              <a:rPr sz="2450" b="1" spc="-20" dirty="0">
                <a:solidFill>
                  <a:srgbClr val="231F20"/>
                </a:solidFill>
                <a:latin typeface="Calibri"/>
                <a:cs typeface="Calibri"/>
              </a:rPr>
              <a:t>pour</a:t>
            </a:r>
            <a:endParaRPr sz="2450" b="1" dirty="0">
              <a:latin typeface="Calibri"/>
              <a:cs typeface="Calibri"/>
            </a:endParaRPr>
          </a:p>
          <a:p>
            <a:pPr marL="27305">
              <a:lnSpc>
                <a:spcPts val="2760"/>
              </a:lnSpc>
            </a:pPr>
            <a:r>
              <a:rPr sz="2450" b="1" spc="55" dirty="0">
                <a:solidFill>
                  <a:srgbClr val="231F20"/>
                </a:solidFill>
                <a:latin typeface="Calibri"/>
                <a:cs typeface="Calibri"/>
              </a:rPr>
              <a:t>tenter</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90" dirty="0">
                <a:solidFill>
                  <a:srgbClr val="231F20"/>
                </a:solidFill>
                <a:latin typeface="Calibri"/>
                <a:cs typeface="Calibri"/>
              </a:rPr>
              <a:t>faire</a:t>
            </a:r>
            <a:r>
              <a:rPr sz="2450" b="1" spc="10" dirty="0">
                <a:solidFill>
                  <a:srgbClr val="231F20"/>
                </a:solidFill>
                <a:latin typeface="Calibri"/>
                <a:cs typeface="Calibri"/>
              </a:rPr>
              <a:t> </a:t>
            </a:r>
            <a:r>
              <a:rPr sz="2450" b="1" spc="75" dirty="0">
                <a:solidFill>
                  <a:srgbClr val="231F20"/>
                </a:solidFill>
                <a:latin typeface="Calibri"/>
                <a:cs typeface="Calibri"/>
              </a:rPr>
              <a:t>annuler</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45" dirty="0">
                <a:solidFill>
                  <a:srgbClr val="231F20"/>
                </a:solidFill>
                <a:latin typeface="Calibri"/>
                <a:cs typeface="Calibri"/>
              </a:rPr>
              <a:t>paiement</a:t>
            </a:r>
            <a:endParaRPr sz="2450" b="1" dirty="0">
              <a:latin typeface="Calibri"/>
              <a:cs typeface="Calibri"/>
            </a:endParaRPr>
          </a:p>
          <a:p>
            <a:pPr marL="27305">
              <a:lnSpc>
                <a:spcPts val="2760"/>
              </a:lnSpc>
              <a:spcBef>
                <a:spcPts val="2215"/>
              </a:spcBef>
            </a:pPr>
            <a:r>
              <a:rPr sz="2450" b="1" spc="80" dirty="0">
                <a:solidFill>
                  <a:srgbClr val="231F20"/>
                </a:solidFill>
                <a:latin typeface="Calibri"/>
                <a:cs typeface="Calibri"/>
              </a:rPr>
              <a:t>Portez</a:t>
            </a:r>
            <a:r>
              <a:rPr sz="2450" b="1" spc="5" dirty="0">
                <a:solidFill>
                  <a:srgbClr val="231F20"/>
                </a:solidFill>
                <a:latin typeface="Calibri"/>
                <a:cs typeface="Calibri"/>
              </a:rPr>
              <a:t> </a:t>
            </a:r>
            <a:r>
              <a:rPr sz="2450" b="1" spc="90" dirty="0">
                <a:solidFill>
                  <a:srgbClr val="231F20"/>
                </a:solidFill>
                <a:latin typeface="Calibri"/>
                <a:cs typeface="Calibri"/>
              </a:rPr>
              <a:t>plainte</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105" dirty="0">
                <a:solidFill>
                  <a:srgbClr val="231F20"/>
                </a:solidFill>
                <a:latin typeface="Calibri"/>
                <a:cs typeface="Calibri"/>
              </a:rPr>
              <a:t>ligne,</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10" dirty="0">
                <a:solidFill>
                  <a:srgbClr val="231F20"/>
                </a:solidFill>
                <a:latin typeface="Calibri"/>
                <a:cs typeface="Calibri"/>
              </a:rPr>
              <a:t> </a:t>
            </a:r>
            <a:r>
              <a:rPr sz="2450" b="1" spc="40" dirty="0">
                <a:solidFill>
                  <a:srgbClr val="231F20"/>
                </a:solidFill>
                <a:latin typeface="Calibri"/>
                <a:cs typeface="Calibri"/>
              </a:rPr>
              <a:t>au</a:t>
            </a:r>
            <a:endParaRPr sz="2450" b="1" dirty="0">
              <a:latin typeface="Calibri"/>
              <a:cs typeface="Calibri"/>
            </a:endParaRPr>
          </a:p>
          <a:p>
            <a:pPr marL="27305">
              <a:lnSpc>
                <a:spcPts val="2760"/>
              </a:lnSpc>
            </a:pPr>
            <a:r>
              <a:rPr sz="2450" b="1" spc="95" dirty="0">
                <a:solidFill>
                  <a:srgbClr val="231F20"/>
                </a:solidFill>
                <a:latin typeface="Calibri"/>
                <a:cs typeface="Calibri"/>
              </a:rPr>
              <a:t>dispositif</a:t>
            </a:r>
            <a:r>
              <a:rPr sz="2450" b="1" spc="-5" dirty="0">
                <a:solidFill>
                  <a:srgbClr val="231F20"/>
                </a:solidFill>
                <a:latin typeface="Calibri"/>
                <a:cs typeface="Calibri"/>
              </a:rPr>
              <a:t>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75" dirty="0">
                <a:solidFill>
                  <a:srgbClr val="205E9E"/>
                </a:solidFill>
                <a:latin typeface="Calibri"/>
                <a:cs typeface="Calibri"/>
                <a:hlinkClick r:id="rId2"/>
              </a:rPr>
              <a:t>formulaire</a:t>
            </a:r>
            <a:endParaRPr sz="2450" b="1" dirty="0">
              <a:latin typeface="Calibri"/>
              <a:cs typeface="Calibri"/>
            </a:endParaRPr>
          </a:p>
        </p:txBody>
      </p:sp>
      <p:sp>
        <p:nvSpPr>
          <p:cNvPr id="12" name="object 12"/>
          <p:cNvSpPr txBox="1"/>
          <p:nvPr/>
        </p:nvSpPr>
        <p:spPr>
          <a:xfrm>
            <a:off x="12220659" y="8017176"/>
            <a:ext cx="4065131" cy="729615"/>
          </a:xfrm>
          <a:prstGeom prst="rect">
            <a:avLst/>
          </a:prstGeom>
        </p:spPr>
        <p:txBody>
          <a:bodyPr vert="horz" wrap="square" lIns="0" tIns="64769" rIns="0" bIns="0" rtlCol="0">
            <a:spAutoFit/>
          </a:bodyPr>
          <a:lstStyle/>
          <a:p>
            <a:pPr marL="12700" marR="5080">
              <a:lnSpc>
                <a:spcPts val="2580"/>
              </a:lnSpc>
              <a:spcBef>
                <a:spcPts val="509"/>
              </a:spcBef>
            </a:pPr>
            <a:r>
              <a:rPr sz="2450" b="1" dirty="0">
                <a:solidFill>
                  <a:srgbClr val="231F20"/>
                </a:solidFill>
                <a:latin typeface="Calibri"/>
                <a:cs typeface="Calibri"/>
              </a:rPr>
              <a:t>de</a:t>
            </a:r>
            <a:r>
              <a:rPr sz="2450" b="1" spc="10" dirty="0">
                <a:solidFill>
                  <a:srgbClr val="231F20"/>
                </a:solidFill>
                <a:latin typeface="Calibri"/>
                <a:cs typeface="Calibri"/>
              </a:rPr>
              <a:t> </a:t>
            </a:r>
            <a:r>
              <a:rPr sz="2450" b="1" spc="85" dirty="0">
                <a:solidFill>
                  <a:srgbClr val="231F20"/>
                </a:solidFill>
                <a:latin typeface="Calibri"/>
                <a:cs typeface="Calibri"/>
              </a:rPr>
              <a:t>choix</a:t>
            </a:r>
            <a:r>
              <a:rPr sz="2450" b="1" spc="15" dirty="0">
                <a:solidFill>
                  <a:srgbClr val="231F20"/>
                </a:solidFill>
                <a:latin typeface="Calibri"/>
                <a:cs typeface="Calibri"/>
              </a:rPr>
              <a:t> </a:t>
            </a:r>
            <a:r>
              <a:rPr sz="2450" b="1" spc="80" dirty="0">
                <a:solidFill>
                  <a:srgbClr val="231F20"/>
                </a:solidFill>
                <a:latin typeface="Calibri"/>
                <a:cs typeface="Calibri"/>
              </a:rPr>
              <a:t>guidé</a:t>
            </a:r>
            <a:r>
              <a:rPr sz="2450" b="1" spc="15" dirty="0">
                <a:solidFill>
                  <a:srgbClr val="231F20"/>
                </a:solidFill>
                <a:latin typeface="Calibri"/>
                <a:cs typeface="Calibri"/>
              </a:rPr>
              <a:t> </a:t>
            </a:r>
            <a:r>
              <a:rPr sz="2450" b="1" spc="70" dirty="0">
                <a:solidFill>
                  <a:srgbClr val="231F20"/>
                </a:solidFill>
                <a:latin typeface="Calibri"/>
                <a:cs typeface="Calibri"/>
              </a:rPr>
              <a:t>disponible</a:t>
            </a:r>
            <a:r>
              <a:rPr sz="2450" b="1" spc="15" dirty="0">
                <a:solidFill>
                  <a:srgbClr val="231F20"/>
                </a:solidFill>
                <a:latin typeface="Calibri"/>
                <a:cs typeface="Calibri"/>
              </a:rPr>
              <a:t> </a:t>
            </a:r>
            <a:r>
              <a:rPr sz="2450" b="1" spc="70" dirty="0">
                <a:solidFill>
                  <a:srgbClr val="231F20"/>
                </a:solidFill>
                <a:latin typeface="Calibri"/>
                <a:cs typeface="Calibri"/>
              </a:rPr>
              <a:t>sur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p:txBody>
      </p:sp>
      <p:sp>
        <p:nvSpPr>
          <p:cNvPr id="13" name="object 13">
            <a:extLst>
              <a:ext uri="{FF2B5EF4-FFF2-40B4-BE49-F238E27FC236}">
                <a16:creationId xmlns:a16="http://schemas.microsoft.com/office/drawing/2014/main" id="{0E88F8FB-3CDE-267B-A4E0-FBF350BBCF7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4" name="object 77">
            <a:extLst>
              <a:ext uri="{FF2B5EF4-FFF2-40B4-BE49-F238E27FC236}">
                <a16:creationId xmlns:a16="http://schemas.microsoft.com/office/drawing/2014/main" id="{ECB8CF15-69E2-25FB-ECC3-A465958EBBE5}"/>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6CFF556D-6340-3E24-889C-A5660D6E5A4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75B3D5B8-BEE9-2A8B-3CF7-F1E66A3AE0C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5C0C0B54-30AD-5BCE-FA7A-56F5B1D09B83}"/>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725ABF49-8777-12D1-9B25-835F76FD3EA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6650DA8D-46D6-A1DF-62AF-31C4A9F1B43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55A6BB8-033B-04ED-EF3E-F2A43991A01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0F4F9968-755D-EAF3-442D-B0FC364073A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637F78B8-BB34-D414-7301-183399FD3BB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E3AAAED5-DF71-576F-E008-053D45451A6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0747CCAD-EEB0-45E1-73F8-B2318CD8305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08D9256B-91E6-9364-472F-8B47EAC73387}"/>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224C75A9-A611-AB2F-EB6F-2E2D7396D979}"/>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1CDD63BD-548D-5B83-99AA-2E6E1D0829C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B0A521E3-4315-D264-6F1A-D76AE1F3753C}"/>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9AC7FA38-4CB7-DB19-B377-48AFA273B6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CED64DE4-E878-0EA6-CDF5-3570EA658D3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9" name="object 43">
              <a:extLst>
                <a:ext uri="{FF2B5EF4-FFF2-40B4-BE49-F238E27FC236}">
                  <a16:creationId xmlns:a16="http://schemas.microsoft.com/office/drawing/2014/main" id="{068DF8F5-6E51-EEC2-85D5-6022235FFE0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3" name="object 13">
            <a:extLst>
              <a:ext uri="{FF2B5EF4-FFF2-40B4-BE49-F238E27FC236}">
                <a16:creationId xmlns:a16="http://schemas.microsoft.com/office/drawing/2014/main" id="{D203649A-BDD6-2F50-9FE7-11810C5D0F2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DBA01045-85E3-34E2-29CB-7D05BDF1975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 name="object 32">
            <a:extLst>
              <a:ext uri="{FF2B5EF4-FFF2-40B4-BE49-F238E27FC236}">
                <a16:creationId xmlns:a16="http://schemas.microsoft.com/office/drawing/2014/main" id="{5A1ABF15-2794-648A-FB25-0B6D479B29A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6" name="object 33">
            <a:extLst>
              <a:ext uri="{FF2B5EF4-FFF2-40B4-BE49-F238E27FC236}">
                <a16:creationId xmlns:a16="http://schemas.microsoft.com/office/drawing/2014/main" id="{AE624B7E-E5AD-05FC-9AC6-39DF1931EDA0}"/>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7" name="object 34">
            <a:extLst>
              <a:ext uri="{FF2B5EF4-FFF2-40B4-BE49-F238E27FC236}">
                <a16:creationId xmlns:a16="http://schemas.microsoft.com/office/drawing/2014/main" id="{B8071ED4-AA73-657D-2C97-D5EDA0265168}"/>
              </a:ext>
            </a:extLst>
          </p:cNvPr>
          <p:cNvPicPr/>
          <p:nvPr/>
        </p:nvPicPr>
        <p:blipFill>
          <a:blip r:embed="rId2" cstate="print"/>
          <a:stretch>
            <a:fillRect/>
          </a:stretch>
        </p:blipFill>
        <p:spPr>
          <a:xfrm>
            <a:off x="13157476" y="804493"/>
            <a:ext cx="101839" cy="104719"/>
          </a:xfrm>
          <a:prstGeom prst="rect">
            <a:avLst/>
          </a:prstGeom>
        </p:spPr>
      </p:pic>
      <p:sp>
        <p:nvSpPr>
          <p:cNvPr id="8" name="object 35">
            <a:extLst>
              <a:ext uri="{FF2B5EF4-FFF2-40B4-BE49-F238E27FC236}">
                <a16:creationId xmlns:a16="http://schemas.microsoft.com/office/drawing/2014/main" id="{F0EFAD0A-9660-1C73-BEBD-6BD3A7CBFDA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 name="object 36">
            <a:extLst>
              <a:ext uri="{FF2B5EF4-FFF2-40B4-BE49-F238E27FC236}">
                <a16:creationId xmlns:a16="http://schemas.microsoft.com/office/drawing/2014/main" id="{4453D1A9-6E05-AE56-4121-8618CC73CBC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0" name="object 37">
            <a:extLst>
              <a:ext uri="{FF2B5EF4-FFF2-40B4-BE49-F238E27FC236}">
                <a16:creationId xmlns:a16="http://schemas.microsoft.com/office/drawing/2014/main" id="{C5D0DF94-490D-5121-0C15-D5526DFCB95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1" name="object 39">
            <a:extLst>
              <a:ext uri="{FF2B5EF4-FFF2-40B4-BE49-F238E27FC236}">
                <a16:creationId xmlns:a16="http://schemas.microsoft.com/office/drawing/2014/main" id="{BD868849-1864-F17C-7939-319557BF735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2" name="object 40">
            <a:extLst>
              <a:ext uri="{FF2B5EF4-FFF2-40B4-BE49-F238E27FC236}">
                <a16:creationId xmlns:a16="http://schemas.microsoft.com/office/drawing/2014/main" id="{1392E95A-CE52-2D1D-CE91-32FC214A7AC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3" name="object 41">
            <a:extLst>
              <a:ext uri="{FF2B5EF4-FFF2-40B4-BE49-F238E27FC236}">
                <a16:creationId xmlns:a16="http://schemas.microsoft.com/office/drawing/2014/main" id="{563EE9FC-5747-047E-1D96-F058E380ACF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4" name="object 42">
            <a:extLst>
              <a:ext uri="{FF2B5EF4-FFF2-40B4-BE49-F238E27FC236}">
                <a16:creationId xmlns:a16="http://schemas.microsoft.com/office/drawing/2014/main" id="{29DF85DF-F072-174D-E259-825BF343EA7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5" name="object 43">
            <a:extLst>
              <a:ext uri="{FF2B5EF4-FFF2-40B4-BE49-F238E27FC236}">
                <a16:creationId xmlns:a16="http://schemas.microsoft.com/office/drawing/2014/main" id="{8B56F9C1-5793-E1E1-FFBA-4896CA2E4CC8}"/>
              </a:ext>
            </a:extLst>
          </p:cNvPr>
          <p:cNvPicPr/>
          <p:nvPr/>
        </p:nvPicPr>
        <p:blipFill>
          <a:blip r:embed="rId3" cstate="print"/>
          <a:stretch>
            <a:fillRect/>
          </a:stretch>
        </p:blipFill>
        <p:spPr>
          <a:xfrm>
            <a:off x="900786" y="665402"/>
            <a:ext cx="90720" cy="160403"/>
          </a:xfrm>
          <a:prstGeom prst="rect">
            <a:avLst/>
          </a:prstGeom>
        </p:spPr>
      </p:pic>
      <p:grpSp>
        <p:nvGrpSpPr>
          <p:cNvPr id="16" name="Groupe 15">
            <a:extLst>
              <a:ext uri="{FF2B5EF4-FFF2-40B4-BE49-F238E27FC236}">
                <a16:creationId xmlns:a16="http://schemas.microsoft.com/office/drawing/2014/main" id="{FE6FDC87-2275-B12F-9D10-2D8ABE0C56FF}"/>
              </a:ext>
            </a:extLst>
          </p:cNvPr>
          <p:cNvGrpSpPr/>
          <p:nvPr/>
        </p:nvGrpSpPr>
        <p:grpSpPr>
          <a:xfrm>
            <a:off x="6958757" y="625475"/>
            <a:ext cx="579409" cy="373714"/>
            <a:chOff x="893915" y="795563"/>
            <a:chExt cx="579409" cy="373714"/>
          </a:xfrm>
        </p:grpSpPr>
        <p:sp>
          <p:nvSpPr>
            <p:cNvPr id="17" name="object 39">
              <a:extLst>
                <a:ext uri="{FF2B5EF4-FFF2-40B4-BE49-F238E27FC236}">
                  <a16:creationId xmlns:a16="http://schemas.microsoft.com/office/drawing/2014/main" id="{BEF9183D-3755-F06F-2811-2E020FA79EE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8" name="object 40">
              <a:extLst>
                <a:ext uri="{FF2B5EF4-FFF2-40B4-BE49-F238E27FC236}">
                  <a16:creationId xmlns:a16="http://schemas.microsoft.com/office/drawing/2014/main" id="{46C33123-83DF-2F00-59AE-E7F5D7644BA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9" name="object 41">
              <a:extLst>
                <a:ext uri="{FF2B5EF4-FFF2-40B4-BE49-F238E27FC236}">
                  <a16:creationId xmlns:a16="http://schemas.microsoft.com/office/drawing/2014/main" id="{E737FEDF-1E01-D865-3257-3A54424CB63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0" name="object 42">
              <a:extLst>
                <a:ext uri="{FF2B5EF4-FFF2-40B4-BE49-F238E27FC236}">
                  <a16:creationId xmlns:a16="http://schemas.microsoft.com/office/drawing/2014/main" id="{CF5DF2F2-2D00-C43C-FB75-DD4C8B1A8B4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1" name="object 43">
              <a:extLst>
                <a:ext uri="{FF2B5EF4-FFF2-40B4-BE49-F238E27FC236}">
                  <a16:creationId xmlns:a16="http://schemas.microsoft.com/office/drawing/2014/main" id="{19F90C1E-825F-35C0-6DB1-6847BB7D2553}"/>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45" name="object 2">
            <a:extLst>
              <a:ext uri="{FF2B5EF4-FFF2-40B4-BE49-F238E27FC236}">
                <a16:creationId xmlns:a16="http://schemas.microsoft.com/office/drawing/2014/main" id="{D2939D90-58D7-13DA-FA97-9F3B8DC72615}"/>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2" name="object 13">
            <a:extLst>
              <a:ext uri="{FF2B5EF4-FFF2-40B4-BE49-F238E27FC236}">
                <a16:creationId xmlns:a16="http://schemas.microsoft.com/office/drawing/2014/main" id="{7AE09C2D-A12C-233B-5546-37BC5B9FE8E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72EEEF4F-5BDE-228E-4F15-AC2D0AF4C0A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F217F05-BA9B-2F66-D9C1-9B341B54CD9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3376C9CC-7F3B-75A9-A6CE-D441399C9A3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AA485BFC-541D-D046-FED0-FA13475672D3}"/>
              </a:ext>
            </a:extLst>
          </p:cNvPr>
          <p:cNvPicPr/>
          <p:nvPr/>
        </p:nvPicPr>
        <p:blipFill>
          <a:blip r:embed="rId2"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80272071-5F3E-4761-D202-CBEEA074F8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1744CAA-58BE-6448-E770-B134C758CF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1411F4FE-66E8-235A-27DB-2F4803E6A4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CC7AB03-D81D-6C7C-8E1B-8AFCB226B78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7CC791C9-7876-8B64-F55C-33EBC1FA5D8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217A46F-6740-567E-5775-0761C06A293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87754497-FD08-EDF9-0160-81CCA82E121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118650D4-E94F-8C3E-09F9-3DA574E7495A}"/>
              </a:ext>
            </a:extLst>
          </p:cNvPr>
          <p:cNvPicPr/>
          <p:nvPr/>
        </p:nvPicPr>
        <p:blipFill>
          <a:blip r:embed="rId3"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A5322270-7522-6B95-969D-A6CF5B278306}"/>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9618EC97-5FDF-CEEB-9988-2D79EF5503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C453678D-75C9-39AE-FE93-534A591E5DB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DFBEF609-09EB-C9A9-ADC8-33FBBD9B69C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E560BFF0-142B-2CF2-BBFE-B711E0BE7A8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082CC6AC-2CF5-7BED-784D-6208372CE425}"/>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grpSp>
        <p:nvGrpSpPr>
          <p:cNvPr id="5" name="object 5"/>
          <p:cNvGrpSpPr/>
          <p:nvPr/>
        </p:nvGrpSpPr>
        <p:grpSpPr>
          <a:xfrm>
            <a:off x="1817540" y="4014138"/>
            <a:ext cx="2124075" cy="2625090"/>
            <a:chOff x="1817540" y="4014138"/>
            <a:chExt cx="2124075" cy="2625090"/>
          </a:xfrm>
        </p:grpSpPr>
        <p:sp>
          <p:nvSpPr>
            <p:cNvPr id="6" name="object 6"/>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7" name="object 7"/>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8" name="object 8"/>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9" name="object 9"/>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0" name="object 10"/>
          <p:cNvGrpSpPr/>
          <p:nvPr/>
        </p:nvGrpSpPr>
        <p:grpSpPr>
          <a:xfrm>
            <a:off x="5323506" y="3730875"/>
            <a:ext cx="2370455" cy="2908300"/>
            <a:chOff x="5323506" y="3730875"/>
            <a:chExt cx="2370455" cy="2908300"/>
          </a:xfrm>
        </p:grpSpPr>
        <p:sp>
          <p:nvSpPr>
            <p:cNvPr id="11" name="object 11"/>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2" name="object 12"/>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3" name="object 13"/>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4" name="object 14"/>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1" name="object 2">
            <a:extLst>
              <a:ext uri="{FF2B5EF4-FFF2-40B4-BE49-F238E27FC236}">
                <a16:creationId xmlns:a16="http://schemas.microsoft.com/office/drawing/2014/main" id="{2708D7F9-4587-F535-BC02-C308179BDD7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52" name="object 3">
            <a:extLst>
              <a:ext uri="{FF2B5EF4-FFF2-40B4-BE49-F238E27FC236}">
                <a16:creationId xmlns:a16="http://schemas.microsoft.com/office/drawing/2014/main" id="{D2BDD2F0-A367-FB70-A408-65C32D58B489}"/>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B9AD52A2-7DDC-BD5A-F0F7-29690E164BC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42EFF3E4-EDFD-7642-C0D0-77DF081F3FD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310AA3FA-0A3D-762B-1BB6-A5FBAE73A86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119A0672-5658-257E-2F53-1921AC06FC6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8FED7247-05E1-2882-BAA8-70ECA664A33A}"/>
              </a:ext>
            </a:extLst>
          </p:cNvPr>
          <p:cNvPicPr/>
          <p:nvPr/>
        </p:nvPicPr>
        <p:blipFill>
          <a:blip r:embed="rId2"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9C150045-D12F-0D3F-3E82-9A5D0D3697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7A05FC85-DA12-5A80-7672-B81CE8C6A5E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DA3506E-256C-585A-EED6-F76492381A6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15F24958-5DAF-E5BC-963A-2A1CEFB1F3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04D6B243-AA80-FD54-5D5E-4F7734B7A0B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61B2D21A-6B70-727B-1EE2-D120279FA9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2BEAB45B-B4BA-B8BB-4EF5-8E30023F1EB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623830DC-279A-BA3E-4B05-429660C1FFD4}"/>
              </a:ext>
            </a:extLst>
          </p:cNvPr>
          <p:cNvPicPr/>
          <p:nvPr/>
        </p:nvPicPr>
        <p:blipFill>
          <a:blip r:embed="rId3"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714F5609-B1D2-F838-AD1F-89F3ACC5A493}"/>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2FD79E66-6434-3373-7411-5895231BF38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D78E4B84-F866-DDFF-326B-730543C40E8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82E4C6E2-C997-29D2-29D0-411A07FF0578}"/>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F9F3B7B2-5334-E312-58E1-F38BEBD6640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7B716027-AC4D-8B58-88DE-98E7D4A9F400}"/>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7345</Words>
  <Application>Microsoft Office PowerPoint</Application>
  <PresentationFormat>Custom</PresentationFormat>
  <Paragraphs>948</Paragraphs>
  <Slides>140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140</vt:i4>
      </vt:variant>
    </vt:vector>
  </HeadingPairs>
  <TitlesOfParts>
    <vt:vector size="147" baseType="lpstr">
      <vt:lpstr>Arial</vt:lpstr>
      <vt:lpstr>Calibri</vt:lpstr>
      <vt:lpstr>Courier New</vt:lpstr>
      <vt:lpstr>Lucida Sans</vt:lpstr>
      <vt:lpstr>Symbol</vt:lpstr>
      <vt:lpstr>Trebuchet MS</vt:lpstr>
      <vt:lpstr>Office Theme</vt:lpstr>
      <vt:lpstr>PowerPoint Presentation</vt:lpstr>
      <vt:lpstr>PowerPoint Presentation</vt:lpstr>
      <vt:lpstr>POURQUOI LA CYBERSÉCURITÉ NOUS CONCERNE(RA) TOUTES ET TOUS ?</vt:lpstr>
      <vt:lpstr>PowerPoint Presentation</vt:lpstr>
      <vt:lpstr>PowerPoint Presentation</vt:lpstr>
      <vt:lpstr>PowerPoint Presentation</vt:lpstr>
      <vt:lpstr>PowerPoint Presentation</vt:lpstr>
      <vt:lpstr>PowerPoint Presentation</vt:lpstr>
      <vt:lpstr>PowerPoint Presentation</vt:lpstr>
      <vt:lpstr>Pensez-vous qu’un bon mot de passe puisse être utilisé pour plusieurs services (boîtes mail, réseaux sociaux, banque, sites de e-commerce, administrations…) ?</vt:lpstr>
      <vt:lpstr>Pensez-vous qu’un bon mot de passe puisse être utilisé pour plusieurs services (boîtes mail, réseaux sociaux, banque, sites de e-commerce, administrations…) ?</vt:lpstr>
      <vt:lpstr>Vous recevez un mail portant sur la fermeture de votre compte Instagram. Ce mail contient le logo Instagram et comporte une pièce jointe. Vous : A Ouvrez la pièce jointe pour en savoir plus</vt:lpstr>
      <vt:lpstr>PowerPoint Presentation</vt:lpstr>
      <vt:lpstr>Vous recevez un SMS vous indiquant que votre colis arrive mais qu’il faut mettre à jour vos coordonnées de livraison. Vous :</vt:lpstr>
      <vt:lpstr>PowerPoint Presentation</vt:lpstr>
      <vt:lpstr>Vous recevez un mail vous informant que des photos où vous êtes tagué sont disponibles. Le site web vous demande de saisir votre identifiant et votre mot de passe Facebook. Il semble que le site web possède un certificat légitime avec un cadenas à côté de la barre d’adresse.</vt:lpstr>
      <vt:lpstr>PowerPoint Presentation</vt:lpstr>
      <vt:lpstr>Que faire si un message bloquant votre ordinateur apparaît, signalant un problème technique grave, un risque de perte de vos données ou bien la présence de nombreux virus ? A Ne rien faire</vt:lpstr>
      <vt:lpstr>PowerPoint Presentation</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POUR UNE BONNE HYGIÈNE NUMÉRIQUE</vt:lpstr>
      <vt:lpstr>UN GESTE À RETENIR :</vt:lpstr>
      <vt:lpstr>PowerPoint Presentation</vt:lpstr>
      <vt:lpstr>ACTIVITÉ 2</vt:lpstr>
      <vt:lpstr>ACTIVITÉ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PowerPoint Presentation</vt:lpstr>
      <vt:lpstr>PowerPoint Presentation</vt:lpstr>
      <vt:lpstr>PowerPoint Presentation</vt:lpstr>
      <vt:lpstr>PowerPoint Presentation</vt:lpstr>
      <vt:lpstr>PowerPoint Presentation</vt:lpstr>
      <vt:lpstr>PowerPoint Presentation</vt:lpstr>
      <vt:lpstr>MÉFIEZ-VOUS DES APPARENCES</vt:lpstr>
      <vt:lpstr>PowerPoint Presentation</vt:lpstr>
      <vt:lpstr>PowerPoint Presentation</vt:lpstr>
      <vt:lpstr>VIRUS</vt:lpstr>
      <vt:lpstr>PowerPoint Presentation</vt:lpstr>
      <vt:lpstr>COMMENT RÉAGIR SI ON VOUS APPELLE OU SI UN PSEUDO MESSAGE D’ERREUR S’AFFICHE ?</vt:lpstr>
      <vt:lpstr>À RETENIR :</vt:lpstr>
      <vt:lpstr>PowerPoint Presentation</vt:lpstr>
      <vt:lpstr>TÉMOIGNAGE DE FRAUDE VIA BLABLACAR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 SI VOUS AVEZ DIVULGUÉ  VOTRE MOT DE PASSE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À RETENIR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PROTÉGEZ</vt:lpstr>
      <vt:lpstr>ACTIVITÉ 1</vt:lpstr>
      <vt:lpstr>QUELS RISQUES COURT-ON À UTILISER LE MÊME MOT DE PASSE PARTOUT ?</vt:lpstr>
      <vt:lpstr>CRÉER UN MOT DE PASSE ROBUSTE</vt:lpstr>
      <vt:lpstr>PowerPoint Presentation</vt:lpstr>
      <vt:lpstr>PowerPoint Presentation</vt:lpstr>
      <vt:lpstr>PowerPoint Presentation</vt:lpstr>
      <vt:lpstr>PowerPoint Presentation</vt:lpstr>
      <vt:lpstr>UTILISER UN GESTIONNAIRE DE MOTS DE PASSE</vt:lpstr>
      <vt:lpstr>VOTRE MOT DE PASSE EST-IL COMPROMIS ?</vt:lpstr>
      <vt:lpstr>À RETENIR :</vt:lpstr>
      <vt:lpstr>PowerPoint Presentation</vt:lpstr>
      <vt:lpstr>PowerPoint Presentation</vt:lpstr>
      <vt:lpstr>COMMENT FONCTIONNE LA DOUBLE AUTHENTIFICATION ?</vt:lpstr>
      <vt:lpstr>QU’EST-CE QU’UNE PASSKEY ?</vt:lpstr>
      <vt:lpstr>SANS MOT DE PASSE, </vt:lpstr>
      <vt:lpstr>À RETENIR :</vt:lpstr>
      <vt:lpstr>LA CYBER, CE SONT DES MÉTIERS D’AVENIR ET PASSIONNANTS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2022-05-26T13:18:47Z</dcterms:created>
  <dcterms:modified xsi:type="dcterms:W3CDTF">2024-08-02T14:46:59Z</dcterms:modified>
</cp:coreProperties>
</file>